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61" r:id="rId5"/>
    <p:sldId id="263" r:id="rId6"/>
    <p:sldId id="262" r:id="rId7"/>
    <p:sldId id="264" r:id="rId8"/>
    <p:sldId id="266" r:id="rId9"/>
    <p:sldId id="268" r:id="rId10"/>
    <p:sldId id="258" r:id="rId11"/>
    <p:sldId id="273" r:id="rId12"/>
    <p:sldId id="257" r:id="rId13"/>
    <p:sldId id="269" r:id="rId14"/>
    <p:sldId id="270" r:id="rId15"/>
    <p:sldId id="265" r:id="rId16"/>
    <p:sldId id="267" r:id="rId17"/>
    <p:sldId id="271" r:id="rId18"/>
    <p:sldId id="272" r:id="rId19"/>
    <p:sldId id="274" r:id="rId20"/>
    <p:sldId id="275" r:id="rId21"/>
    <p:sldId id="276" r:id="rId22"/>
    <p:sldId id="284" r:id="rId23"/>
    <p:sldId id="277" r:id="rId24"/>
    <p:sldId id="280" r:id="rId25"/>
    <p:sldId id="281" r:id="rId26"/>
    <p:sldId id="283" r:id="rId27"/>
    <p:sldId id="278" r:id="rId28"/>
    <p:sldId id="279" r:id="rId29"/>
    <p:sldId id="285" r:id="rId30"/>
    <p:sldId id="286" r:id="rId31"/>
    <p:sldId id="287" r:id="rId32"/>
    <p:sldId id="288" r:id="rId33"/>
    <p:sldId id="289" r:id="rId34"/>
    <p:sldId id="29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C8C2"/>
    <a:srgbClr val="F4E4E4"/>
    <a:srgbClr val="E1C3BD"/>
    <a:srgbClr val="E3BBBB"/>
    <a:srgbClr val="F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697BA3-EE6D-4913-BAA7-688D25273BFB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6D74A4-1C5A-4A8F-BB56-7C658EAFB4C5}">
      <dgm:prSet phldrT="[Text]"/>
      <dgm:spPr/>
      <dgm:t>
        <a:bodyPr/>
        <a:lstStyle/>
        <a:p>
          <a:r>
            <a:rPr lang="en-US" dirty="0"/>
            <a:t>Pre-processing</a:t>
          </a:r>
        </a:p>
      </dgm:t>
    </dgm:pt>
    <dgm:pt modelId="{5FDC8943-027C-423B-B3BD-A85BC5082CDF}" type="parTrans" cxnId="{A5BEE70C-0360-4437-8FC2-B3759711040F}">
      <dgm:prSet/>
      <dgm:spPr/>
      <dgm:t>
        <a:bodyPr/>
        <a:lstStyle/>
        <a:p>
          <a:endParaRPr lang="en-US"/>
        </a:p>
      </dgm:t>
    </dgm:pt>
    <dgm:pt modelId="{74C4F9B1-8327-422D-8CD4-1A6FDB213320}" type="sibTrans" cxnId="{A5BEE70C-0360-4437-8FC2-B3759711040F}">
      <dgm:prSet/>
      <dgm:spPr/>
      <dgm:t>
        <a:bodyPr/>
        <a:lstStyle/>
        <a:p>
          <a:endParaRPr lang="en-US"/>
        </a:p>
      </dgm:t>
    </dgm:pt>
    <dgm:pt modelId="{676821CA-02BF-4726-A470-6B03DD91E558}">
      <dgm:prSet phldrT="[Text]"/>
      <dgm:spPr/>
      <dgm:t>
        <a:bodyPr/>
        <a:lstStyle/>
        <a:p>
          <a:r>
            <a:rPr lang="en-US" dirty="0"/>
            <a:t>Feature Extraction / Generation</a:t>
          </a:r>
        </a:p>
      </dgm:t>
    </dgm:pt>
    <dgm:pt modelId="{7514B796-4FFD-4F1E-BF16-EFAA07150C57}" type="parTrans" cxnId="{262E6A24-A88E-4B03-8950-46975520AE6E}">
      <dgm:prSet/>
      <dgm:spPr/>
      <dgm:t>
        <a:bodyPr/>
        <a:lstStyle/>
        <a:p>
          <a:endParaRPr lang="en-US"/>
        </a:p>
      </dgm:t>
    </dgm:pt>
    <dgm:pt modelId="{7EEEEB6A-C41A-446E-BB4E-3A7304EC1A3E}" type="sibTrans" cxnId="{262E6A24-A88E-4B03-8950-46975520AE6E}">
      <dgm:prSet/>
      <dgm:spPr/>
      <dgm:t>
        <a:bodyPr/>
        <a:lstStyle/>
        <a:p>
          <a:endParaRPr lang="en-US"/>
        </a:p>
      </dgm:t>
    </dgm:pt>
    <dgm:pt modelId="{2A70CBB6-C895-4F2C-989C-CD05AE2F8BB4}">
      <dgm:prSet phldrT="[Text]"/>
      <dgm:spPr/>
      <dgm:t>
        <a:bodyPr/>
        <a:lstStyle/>
        <a:p>
          <a:r>
            <a:rPr lang="en-US" dirty="0"/>
            <a:t>Classification</a:t>
          </a:r>
        </a:p>
      </dgm:t>
    </dgm:pt>
    <dgm:pt modelId="{A0938AE8-6A39-4A19-A2E7-343B6F847F5D}" type="parTrans" cxnId="{33A932EE-70D6-4E3E-B7E3-869F7C9D7CE3}">
      <dgm:prSet/>
      <dgm:spPr/>
      <dgm:t>
        <a:bodyPr/>
        <a:lstStyle/>
        <a:p>
          <a:endParaRPr lang="en-US"/>
        </a:p>
      </dgm:t>
    </dgm:pt>
    <dgm:pt modelId="{3D09ACE5-0301-4FBC-85C8-4AB6428244B6}" type="sibTrans" cxnId="{33A932EE-70D6-4E3E-B7E3-869F7C9D7CE3}">
      <dgm:prSet/>
      <dgm:spPr/>
      <dgm:t>
        <a:bodyPr/>
        <a:lstStyle/>
        <a:p>
          <a:endParaRPr lang="en-US"/>
        </a:p>
      </dgm:t>
    </dgm:pt>
    <dgm:pt modelId="{4BB47677-210A-40B3-B729-8FF842D4D762}" type="pres">
      <dgm:prSet presAssocID="{92697BA3-EE6D-4913-BAA7-688D25273BFB}" presName="Name0" presStyleCnt="0">
        <dgm:presLayoutVars>
          <dgm:chMax val="7"/>
          <dgm:chPref val="7"/>
          <dgm:dir/>
        </dgm:presLayoutVars>
      </dgm:prSet>
      <dgm:spPr/>
    </dgm:pt>
    <dgm:pt modelId="{B7F09658-D21A-4CE9-BA65-FB48E4D53F12}" type="pres">
      <dgm:prSet presAssocID="{92697BA3-EE6D-4913-BAA7-688D25273BFB}" presName="Name1" presStyleCnt="0"/>
      <dgm:spPr/>
    </dgm:pt>
    <dgm:pt modelId="{87B30636-5954-4093-86F1-2AF2CEBAEE12}" type="pres">
      <dgm:prSet presAssocID="{92697BA3-EE6D-4913-BAA7-688D25273BFB}" presName="cycle" presStyleCnt="0"/>
      <dgm:spPr/>
    </dgm:pt>
    <dgm:pt modelId="{D03F2F70-1607-4DD3-925E-03510836B378}" type="pres">
      <dgm:prSet presAssocID="{92697BA3-EE6D-4913-BAA7-688D25273BFB}" presName="srcNode" presStyleLbl="node1" presStyleIdx="0" presStyleCnt="3"/>
      <dgm:spPr/>
    </dgm:pt>
    <dgm:pt modelId="{7194FB48-851D-4566-BF18-B9986B522D4E}" type="pres">
      <dgm:prSet presAssocID="{92697BA3-EE6D-4913-BAA7-688D25273BFB}" presName="conn" presStyleLbl="parChTrans1D2" presStyleIdx="0" presStyleCnt="1"/>
      <dgm:spPr/>
    </dgm:pt>
    <dgm:pt modelId="{35269DE3-374F-436F-A867-C086E0AE63D8}" type="pres">
      <dgm:prSet presAssocID="{92697BA3-EE6D-4913-BAA7-688D25273BFB}" presName="extraNode" presStyleLbl="node1" presStyleIdx="0" presStyleCnt="3"/>
      <dgm:spPr/>
    </dgm:pt>
    <dgm:pt modelId="{94CF605D-D5B4-4A0F-9C8C-0D1CDA15AED1}" type="pres">
      <dgm:prSet presAssocID="{92697BA3-EE6D-4913-BAA7-688D25273BFB}" presName="dstNode" presStyleLbl="node1" presStyleIdx="0" presStyleCnt="3"/>
      <dgm:spPr/>
    </dgm:pt>
    <dgm:pt modelId="{153C022E-4A07-40B3-9DA2-954D66281D34}" type="pres">
      <dgm:prSet presAssocID="{336D74A4-1C5A-4A8F-BB56-7C658EAFB4C5}" presName="text_1" presStyleLbl="node1" presStyleIdx="0" presStyleCnt="3">
        <dgm:presLayoutVars>
          <dgm:bulletEnabled val="1"/>
        </dgm:presLayoutVars>
      </dgm:prSet>
      <dgm:spPr/>
    </dgm:pt>
    <dgm:pt modelId="{6BF5D591-3246-4621-8D2D-6FCD94B9687C}" type="pres">
      <dgm:prSet presAssocID="{336D74A4-1C5A-4A8F-BB56-7C658EAFB4C5}" presName="accent_1" presStyleCnt="0"/>
      <dgm:spPr/>
    </dgm:pt>
    <dgm:pt modelId="{3872DFC3-D442-4730-A2A2-1AAC8A7A48BC}" type="pres">
      <dgm:prSet presAssocID="{336D74A4-1C5A-4A8F-BB56-7C658EAFB4C5}" presName="accentRepeatNode" presStyleLbl="solidFgAcc1" presStyleIdx="0" presStyleCnt="3"/>
      <dgm:spPr/>
    </dgm:pt>
    <dgm:pt modelId="{E4D0FA0E-A0EB-4B4F-B5FA-738DF4B9D2EE}" type="pres">
      <dgm:prSet presAssocID="{676821CA-02BF-4726-A470-6B03DD91E558}" presName="text_2" presStyleLbl="node1" presStyleIdx="1" presStyleCnt="3">
        <dgm:presLayoutVars>
          <dgm:bulletEnabled val="1"/>
        </dgm:presLayoutVars>
      </dgm:prSet>
      <dgm:spPr/>
    </dgm:pt>
    <dgm:pt modelId="{C2807014-8B9D-4885-83A9-D049FB5583BC}" type="pres">
      <dgm:prSet presAssocID="{676821CA-02BF-4726-A470-6B03DD91E558}" presName="accent_2" presStyleCnt="0"/>
      <dgm:spPr/>
    </dgm:pt>
    <dgm:pt modelId="{00F5EB7D-F42A-4B5D-BACB-4F395EA19091}" type="pres">
      <dgm:prSet presAssocID="{676821CA-02BF-4726-A470-6B03DD91E558}" presName="accentRepeatNode" presStyleLbl="solidFgAcc1" presStyleIdx="1" presStyleCnt="3"/>
      <dgm:spPr/>
    </dgm:pt>
    <dgm:pt modelId="{3259C1EC-7222-4535-8BA3-32F20BAFFE1D}" type="pres">
      <dgm:prSet presAssocID="{2A70CBB6-C895-4F2C-989C-CD05AE2F8BB4}" presName="text_3" presStyleLbl="node1" presStyleIdx="2" presStyleCnt="3">
        <dgm:presLayoutVars>
          <dgm:bulletEnabled val="1"/>
        </dgm:presLayoutVars>
      </dgm:prSet>
      <dgm:spPr/>
    </dgm:pt>
    <dgm:pt modelId="{A2347067-C2A1-49E9-8700-E5DEA14C0E92}" type="pres">
      <dgm:prSet presAssocID="{2A70CBB6-C895-4F2C-989C-CD05AE2F8BB4}" presName="accent_3" presStyleCnt="0"/>
      <dgm:spPr/>
    </dgm:pt>
    <dgm:pt modelId="{C5B4C971-FFEA-43F7-AA70-8CFFCD891A26}" type="pres">
      <dgm:prSet presAssocID="{2A70CBB6-C895-4F2C-989C-CD05AE2F8BB4}" presName="accentRepeatNode" presStyleLbl="solidFgAcc1" presStyleIdx="2" presStyleCnt="3"/>
      <dgm:spPr/>
    </dgm:pt>
  </dgm:ptLst>
  <dgm:cxnLst>
    <dgm:cxn modelId="{85E359D0-2351-4527-BF08-AE04489830E9}" type="presOf" srcId="{74C4F9B1-8327-422D-8CD4-1A6FDB213320}" destId="{7194FB48-851D-4566-BF18-B9986B522D4E}" srcOrd="0" destOrd="0" presId="urn:microsoft.com/office/officeart/2008/layout/VerticalCurvedList"/>
    <dgm:cxn modelId="{2A82F864-00A8-4C69-968B-10DDFFBC8255}" type="presOf" srcId="{336D74A4-1C5A-4A8F-BB56-7C658EAFB4C5}" destId="{153C022E-4A07-40B3-9DA2-954D66281D34}" srcOrd="0" destOrd="0" presId="urn:microsoft.com/office/officeart/2008/layout/VerticalCurvedList"/>
    <dgm:cxn modelId="{262E6A24-A88E-4B03-8950-46975520AE6E}" srcId="{92697BA3-EE6D-4913-BAA7-688D25273BFB}" destId="{676821CA-02BF-4726-A470-6B03DD91E558}" srcOrd="1" destOrd="0" parTransId="{7514B796-4FFD-4F1E-BF16-EFAA07150C57}" sibTransId="{7EEEEB6A-C41A-446E-BB4E-3A7304EC1A3E}"/>
    <dgm:cxn modelId="{C1880752-4C93-4BB5-AA2B-0508AD040B69}" type="presOf" srcId="{676821CA-02BF-4726-A470-6B03DD91E558}" destId="{E4D0FA0E-A0EB-4B4F-B5FA-738DF4B9D2EE}" srcOrd="0" destOrd="0" presId="urn:microsoft.com/office/officeart/2008/layout/VerticalCurvedList"/>
    <dgm:cxn modelId="{268FCD49-A69E-4EC8-87D5-BCE7BEB658F4}" type="presOf" srcId="{92697BA3-EE6D-4913-BAA7-688D25273BFB}" destId="{4BB47677-210A-40B3-B729-8FF842D4D762}" srcOrd="0" destOrd="0" presId="urn:microsoft.com/office/officeart/2008/layout/VerticalCurvedList"/>
    <dgm:cxn modelId="{33A932EE-70D6-4E3E-B7E3-869F7C9D7CE3}" srcId="{92697BA3-EE6D-4913-BAA7-688D25273BFB}" destId="{2A70CBB6-C895-4F2C-989C-CD05AE2F8BB4}" srcOrd="2" destOrd="0" parTransId="{A0938AE8-6A39-4A19-A2E7-343B6F847F5D}" sibTransId="{3D09ACE5-0301-4FBC-85C8-4AB6428244B6}"/>
    <dgm:cxn modelId="{A5BEE70C-0360-4437-8FC2-B3759711040F}" srcId="{92697BA3-EE6D-4913-BAA7-688D25273BFB}" destId="{336D74A4-1C5A-4A8F-BB56-7C658EAFB4C5}" srcOrd="0" destOrd="0" parTransId="{5FDC8943-027C-423B-B3BD-A85BC5082CDF}" sibTransId="{74C4F9B1-8327-422D-8CD4-1A6FDB213320}"/>
    <dgm:cxn modelId="{85C0976C-3119-41E2-8FBB-D2991FF639EF}" type="presOf" srcId="{2A70CBB6-C895-4F2C-989C-CD05AE2F8BB4}" destId="{3259C1EC-7222-4535-8BA3-32F20BAFFE1D}" srcOrd="0" destOrd="0" presId="urn:microsoft.com/office/officeart/2008/layout/VerticalCurvedList"/>
    <dgm:cxn modelId="{3F2936E6-5AF1-4874-BC42-B7824D6F8C41}" type="presParOf" srcId="{4BB47677-210A-40B3-B729-8FF842D4D762}" destId="{B7F09658-D21A-4CE9-BA65-FB48E4D53F12}" srcOrd="0" destOrd="0" presId="urn:microsoft.com/office/officeart/2008/layout/VerticalCurvedList"/>
    <dgm:cxn modelId="{9FACF4C0-4086-4413-9663-A448B41B88A5}" type="presParOf" srcId="{B7F09658-D21A-4CE9-BA65-FB48E4D53F12}" destId="{87B30636-5954-4093-86F1-2AF2CEBAEE12}" srcOrd="0" destOrd="0" presId="urn:microsoft.com/office/officeart/2008/layout/VerticalCurvedList"/>
    <dgm:cxn modelId="{25EFD7D8-DD4E-48B4-ABE3-6BDF266C718E}" type="presParOf" srcId="{87B30636-5954-4093-86F1-2AF2CEBAEE12}" destId="{D03F2F70-1607-4DD3-925E-03510836B378}" srcOrd="0" destOrd="0" presId="urn:microsoft.com/office/officeart/2008/layout/VerticalCurvedList"/>
    <dgm:cxn modelId="{06C9F1C1-5C38-44BB-AF1D-1DC2CC1C292E}" type="presParOf" srcId="{87B30636-5954-4093-86F1-2AF2CEBAEE12}" destId="{7194FB48-851D-4566-BF18-B9986B522D4E}" srcOrd="1" destOrd="0" presId="urn:microsoft.com/office/officeart/2008/layout/VerticalCurvedList"/>
    <dgm:cxn modelId="{493B6EDA-C1B9-4A23-8A1D-ABC410080955}" type="presParOf" srcId="{87B30636-5954-4093-86F1-2AF2CEBAEE12}" destId="{35269DE3-374F-436F-A867-C086E0AE63D8}" srcOrd="2" destOrd="0" presId="urn:microsoft.com/office/officeart/2008/layout/VerticalCurvedList"/>
    <dgm:cxn modelId="{C3FCE4F3-9374-4AB3-A5F8-B8B7FBAA0B20}" type="presParOf" srcId="{87B30636-5954-4093-86F1-2AF2CEBAEE12}" destId="{94CF605D-D5B4-4A0F-9C8C-0D1CDA15AED1}" srcOrd="3" destOrd="0" presId="urn:microsoft.com/office/officeart/2008/layout/VerticalCurvedList"/>
    <dgm:cxn modelId="{2FEE4AFB-A08A-4BC7-8541-3094FCAA281E}" type="presParOf" srcId="{B7F09658-D21A-4CE9-BA65-FB48E4D53F12}" destId="{153C022E-4A07-40B3-9DA2-954D66281D34}" srcOrd="1" destOrd="0" presId="urn:microsoft.com/office/officeart/2008/layout/VerticalCurvedList"/>
    <dgm:cxn modelId="{9CBDC7BB-9A08-4D38-A079-F63FCE5F03B8}" type="presParOf" srcId="{B7F09658-D21A-4CE9-BA65-FB48E4D53F12}" destId="{6BF5D591-3246-4621-8D2D-6FCD94B9687C}" srcOrd="2" destOrd="0" presId="urn:microsoft.com/office/officeart/2008/layout/VerticalCurvedList"/>
    <dgm:cxn modelId="{12202B92-8B6E-44B6-A4F8-123D7E1745CA}" type="presParOf" srcId="{6BF5D591-3246-4621-8D2D-6FCD94B9687C}" destId="{3872DFC3-D442-4730-A2A2-1AAC8A7A48BC}" srcOrd="0" destOrd="0" presId="urn:microsoft.com/office/officeart/2008/layout/VerticalCurvedList"/>
    <dgm:cxn modelId="{1194CB4F-D6BC-4807-BF29-743715F63942}" type="presParOf" srcId="{B7F09658-D21A-4CE9-BA65-FB48E4D53F12}" destId="{E4D0FA0E-A0EB-4B4F-B5FA-738DF4B9D2EE}" srcOrd="3" destOrd="0" presId="urn:microsoft.com/office/officeart/2008/layout/VerticalCurvedList"/>
    <dgm:cxn modelId="{A26DF4CB-2D87-4821-BBAB-6BF100E85E12}" type="presParOf" srcId="{B7F09658-D21A-4CE9-BA65-FB48E4D53F12}" destId="{C2807014-8B9D-4885-83A9-D049FB5583BC}" srcOrd="4" destOrd="0" presId="urn:microsoft.com/office/officeart/2008/layout/VerticalCurvedList"/>
    <dgm:cxn modelId="{2032DEB3-6EB9-40BF-89C8-B22CE166D6E3}" type="presParOf" srcId="{C2807014-8B9D-4885-83A9-D049FB5583BC}" destId="{00F5EB7D-F42A-4B5D-BACB-4F395EA19091}" srcOrd="0" destOrd="0" presId="urn:microsoft.com/office/officeart/2008/layout/VerticalCurvedList"/>
    <dgm:cxn modelId="{51BCDA74-896E-4B10-AC3E-9DD862CD0EC3}" type="presParOf" srcId="{B7F09658-D21A-4CE9-BA65-FB48E4D53F12}" destId="{3259C1EC-7222-4535-8BA3-32F20BAFFE1D}" srcOrd="5" destOrd="0" presId="urn:microsoft.com/office/officeart/2008/layout/VerticalCurvedList"/>
    <dgm:cxn modelId="{18F34ECB-4ECF-4978-A3BC-42CA8E30B582}" type="presParOf" srcId="{B7F09658-D21A-4CE9-BA65-FB48E4D53F12}" destId="{A2347067-C2A1-49E9-8700-E5DEA14C0E92}" srcOrd="6" destOrd="0" presId="urn:microsoft.com/office/officeart/2008/layout/VerticalCurvedList"/>
    <dgm:cxn modelId="{573A3137-C1D6-4170-BFC1-0B35B00DDB4F}" type="presParOf" srcId="{A2347067-C2A1-49E9-8700-E5DEA14C0E92}" destId="{C5B4C971-FFEA-43F7-AA70-8CFFCD891A2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F81536-B914-4B95-9A01-4B1D9951CA78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F59EF8-D4B2-4466-810D-D29F650A07B1}">
      <dgm:prSet phldrT="[Text]"/>
      <dgm:spPr/>
      <dgm:t>
        <a:bodyPr/>
        <a:lstStyle/>
        <a:p>
          <a:r>
            <a:rPr lang="en-US" dirty="0"/>
            <a:t>Endpoint</a:t>
          </a:r>
        </a:p>
      </dgm:t>
    </dgm:pt>
    <dgm:pt modelId="{B0704F19-3C91-4CDE-8CAC-B1DA4C346260}" type="parTrans" cxnId="{254EDD84-5612-4296-939D-4E2D73E13C78}">
      <dgm:prSet/>
      <dgm:spPr/>
      <dgm:t>
        <a:bodyPr/>
        <a:lstStyle/>
        <a:p>
          <a:endParaRPr lang="en-US"/>
        </a:p>
      </dgm:t>
    </dgm:pt>
    <dgm:pt modelId="{1906814C-A95B-408A-91CD-BB7ACC131165}" type="sibTrans" cxnId="{254EDD84-5612-4296-939D-4E2D73E13C78}">
      <dgm:prSet/>
      <dgm:spPr/>
      <dgm:t>
        <a:bodyPr/>
        <a:lstStyle/>
        <a:p>
          <a:endParaRPr lang="en-US"/>
        </a:p>
      </dgm:t>
    </dgm:pt>
    <dgm:pt modelId="{B1874606-20CB-4538-8ED8-E81C362B06F4}">
      <dgm:prSet phldrT="[Text]"/>
      <dgm:spPr/>
      <dgm:t>
        <a:bodyPr/>
        <a:lstStyle/>
        <a:p>
          <a:r>
            <a:rPr lang="en-US" dirty="0"/>
            <a:t>URL</a:t>
          </a:r>
        </a:p>
      </dgm:t>
    </dgm:pt>
    <dgm:pt modelId="{74D69BDC-42B1-4B58-BA59-76BDBEE335C7}" type="parTrans" cxnId="{556C18F1-907D-4339-B71F-040D00D73A9E}">
      <dgm:prSet/>
      <dgm:spPr/>
      <dgm:t>
        <a:bodyPr/>
        <a:lstStyle/>
        <a:p>
          <a:endParaRPr lang="en-US"/>
        </a:p>
      </dgm:t>
    </dgm:pt>
    <dgm:pt modelId="{24A5306A-23A1-45A0-B05B-1E450F84DF7E}" type="sibTrans" cxnId="{556C18F1-907D-4339-B71F-040D00D73A9E}">
      <dgm:prSet/>
      <dgm:spPr/>
      <dgm:t>
        <a:bodyPr/>
        <a:lstStyle/>
        <a:p>
          <a:endParaRPr lang="en-US"/>
        </a:p>
      </dgm:t>
    </dgm:pt>
    <dgm:pt modelId="{F92D9588-A109-425C-B82B-627351DB4FBC}">
      <dgm:prSet phldrT="[Text]"/>
      <dgm:spPr/>
      <dgm:t>
        <a:bodyPr/>
        <a:lstStyle/>
        <a:p>
          <a:r>
            <a:rPr lang="en-US" dirty="0"/>
            <a:t>Extraction</a:t>
          </a:r>
        </a:p>
      </dgm:t>
    </dgm:pt>
    <dgm:pt modelId="{C5FB7292-769D-4E86-B10D-173C9DA4739A}" type="parTrans" cxnId="{6315CE28-C348-46AA-A4F8-0FAE8FCCE8D2}">
      <dgm:prSet/>
      <dgm:spPr/>
      <dgm:t>
        <a:bodyPr/>
        <a:lstStyle/>
        <a:p>
          <a:endParaRPr lang="en-US"/>
        </a:p>
      </dgm:t>
    </dgm:pt>
    <dgm:pt modelId="{A87A2346-E619-4512-A9F0-8E9F0E0BA6EF}" type="sibTrans" cxnId="{6315CE28-C348-46AA-A4F8-0FAE8FCCE8D2}">
      <dgm:prSet/>
      <dgm:spPr/>
      <dgm:t>
        <a:bodyPr/>
        <a:lstStyle/>
        <a:p>
          <a:endParaRPr lang="en-US"/>
        </a:p>
      </dgm:t>
    </dgm:pt>
    <dgm:pt modelId="{F7D904A5-75C2-416E-A73F-F6B8483795D6}">
      <dgm:prSet phldrT="[Text]"/>
      <dgm:spPr/>
      <dgm:t>
        <a:bodyPr/>
        <a:lstStyle/>
        <a:p>
          <a:r>
            <a:rPr lang="en-US" dirty="0"/>
            <a:t>Fetch HTML file</a:t>
          </a:r>
        </a:p>
      </dgm:t>
    </dgm:pt>
    <dgm:pt modelId="{BAFB19E5-54B4-4478-949E-42C22D82023E}" type="parTrans" cxnId="{A1DA527B-FC60-4D5A-A056-60CE6DB86087}">
      <dgm:prSet/>
      <dgm:spPr/>
      <dgm:t>
        <a:bodyPr/>
        <a:lstStyle/>
        <a:p>
          <a:endParaRPr lang="en-US"/>
        </a:p>
      </dgm:t>
    </dgm:pt>
    <dgm:pt modelId="{C0AEDEF7-7E4A-42BA-B6FE-4982403F7901}" type="sibTrans" cxnId="{A1DA527B-FC60-4D5A-A056-60CE6DB86087}">
      <dgm:prSet/>
      <dgm:spPr/>
      <dgm:t>
        <a:bodyPr/>
        <a:lstStyle/>
        <a:p>
          <a:endParaRPr lang="en-US"/>
        </a:p>
      </dgm:t>
    </dgm:pt>
    <dgm:pt modelId="{5A63E19B-5E1F-4997-82F3-8915A8ACEA70}">
      <dgm:prSet phldrT="[Text]"/>
      <dgm:spPr/>
      <dgm:t>
        <a:bodyPr/>
        <a:lstStyle/>
        <a:p>
          <a:r>
            <a:rPr lang="en-US" dirty="0"/>
            <a:t>Stripping</a:t>
          </a:r>
        </a:p>
      </dgm:t>
    </dgm:pt>
    <dgm:pt modelId="{533E76F4-516C-4AF2-897D-176D1CEAEBE5}" type="parTrans" cxnId="{717EE377-E3C0-4C4E-84A4-6FB00146DE8A}">
      <dgm:prSet/>
      <dgm:spPr/>
      <dgm:t>
        <a:bodyPr/>
        <a:lstStyle/>
        <a:p>
          <a:endParaRPr lang="en-US"/>
        </a:p>
      </dgm:t>
    </dgm:pt>
    <dgm:pt modelId="{7BC7C4B5-8161-4C2B-B0ED-1E7BA3624891}" type="sibTrans" cxnId="{717EE377-E3C0-4C4E-84A4-6FB00146DE8A}">
      <dgm:prSet/>
      <dgm:spPr/>
      <dgm:t>
        <a:bodyPr/>
        <a:lstStyle/>
        <a:p>
          <a:endParaRPr lang="en-US"/>
        </a:p>
      </dgm:t>
    </dgm:pt>
    <dgm:pt modelId="{72932D2E-3FB6-47D9-92A2-9AF6F046CD36}">
      <dgm:prSet phldrT="[Text]"/>
      <dgm:spPr/>
      <dgm:t>
        <a:bodyPr/>
        <a:lstStyle/>
        <a:p>
          <a:r>
            <a:rPr lang="en-US" dirty="0"/>
            <a:t>Remove HTML tags</a:t>
          </a:r>
        </a:p>
      </dgm:t>
    </dgm:pt>
    <dgm:pt modelId="{0D108EC3-4DCB-4A4D-9C1E-5C8954DD2F1E}" type="parTrans" cxnId="{C5865B7C-E143-4C4E-A70B-37E0C8397020}">
      <dgm:prSet/>
      <dgm:spPr/>
      <dgm:t>
        <a:bodyPr/>
        <a:lstStyle/>
        <a:p>
          <a:endParaRPr lang="en-US"/>
        </a:p>
      </dgm:t>
    </dgm:pt>
    <dgm:pt modelId="{CAD2409B-7A6D-426F-A0D7-C7A82E909E68}" type="sibTrans" cxnId="{C5865B7C-E143-4C4E-A70B-37E0C8397020}">
      <dgm:prSet/>
      <dgm:spPr/>
      <dgm:t>
        <a:bodyPr/>
        <a:lstStyle/>
        <a:p>
          <a:endParaRPr lang="en-US"/>
        </a:p>
      </dgm:t>
    </dgm:pt>
    <dgm:pt modelId="{51F31DE1-1733-48CC-B5E6-1D124D8CA9F1}" type="pres">
      <dgm:prSet presAssocID="{7BF81536-B914-4B95-9A01-4B1D9951CA78}" presName="linearFlow" presStyleCnt="0">
        <dgm:presLayoutVars>
          <dgm:dir/>
          <dgm:animLvl val="lvl"/>
          <dgm:resizeHandles val="exact"/>
        </dgm:presLayoutVars>
      </dgm:prSet>
      <dgm:spPr/>
    </dgm:pt>
    <dgm:pt modelId="{F3E633B5-3FE8-45F3-A781-3530F4A87B6D}" type="pres">
      <dgm:prSet presAssocID="{0CF59EF8-D4B2-4466-810D-D29F650A07B1}" presName="composite" presStyleCnt="0"/>
      <dgm:spPr/>
    </dgm:pt>
    <dgm:pt modelId="{C75C124B-7B38-4C63-B07C-AA0F6CACF319}" type="pres">
      <dgm:prSet presAssocID="{0CF59EF8-D4B2-4466-810D-D29F650A07B1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8A85ED6-0423-4FC3-A9D9-598228AA204E}" type="pres">
      <dgm:prSet presAssocID="{0CF59EF8-D4B2-4466-810D-D29F650A07B1}" presName="parSh" presStyleLbl="node1" presStyleIdx="0" presStyleCnt="3"/>
      <dgm:spPr/>
    </dgm:pt>
    <dgm:pt modelId="{A39D42D8-E6F5-4C39-943F-85DDFAC06B91}" type="pres">
      <dgm:prSet presAssocID="{0CF59EF8-D4B2-4466-810D-D29F650A07B1}" presName="desTx" presStyleLbl="fgAcc1" presStyleIdx="0" presStyleCnt="3">
        <dgm:presLayoutVars>
          <dgm:bulletEnabled val="1"/>
        </dgm:presLayoutVars>
      </dgm:prSet>
      <dgm:spPr/>
    </dgm:pt>
    <dgm:pt modelId="{F977A4CA-D214-4671-A001-24A6B88FBDFE}" type="pres">
      <dgm:prSet presAssocID="{1906814C-A95B-408A-91CD-BB7ACC131165}" presName="sibTrans" presStyleLbl="sibTrans2D1" presStyleIdx="0" presStyleCnt="2"/>
      <dgm:spPr/>
    </dgm:pt>
    <dgm:pt modelId="{03BFADD3-145B-48A2-87E0-1E48303FBB86}" type="pres">
      <dgm:prSet presAssocID="{1906814C-A95B-408A-91CD-BB7ACC131165}" presName="connTx" presStyleLbl="sibTrans2D1" presStyleIdx="0" presStyleCnt="2"/>
      <dgm:spPr/>
    </dgm:pt>
    <dgm:pt modelId="{C7E80C3D-0A49-486A-A67C-2ED39960E0CF}" type="pres">
      <dgm:prSet presAssocID="{F92D9588-A109-425C-B82B-627351DB4FBC}" presName="composite" presStyleCnt="0"/>
      <dgm:spPr/>
    </dgm:pt>
    <dgm:pt modelId="{82E22FE9-B414-411D-9F69-1AA183255849}" type="pres">
      <dgm:prSet presAssocID="{F92D9588-A109-425C-B82B-627351DB4FBC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A97966B-ABD8-4416-A6AA-A924E9F2E55D}" type="pres">
      <dgm:prSet presAssocID="{F92D9588-A109-425C-B82B-627351DB4FBC}" presName="parSh" presStyleLbl="node1" presStyleIdx="1" presStyleCnt="3"/>
      <dgm:spPr/>
    </dgm:pt>
    <dgm:pt modelId="{5EA35F21-9B1A-4080-8D09-7DF778F38A1C}" type="pres">
      <dgm:prSet presAssocID="{F92D9588-A109-425C-B82B-627351DB4FBC}" presName="desTx" presStyleLbl="fgAcc1" presStyleIdx="1" presStyleCnt="3">
        <dgm:presLayoutVars>
          <dgm:bulletEnabled val="1"/>
        </dgm:presLayoutVars>
      </dgm:prSet>
      <dgm:spPr/>
    </dgm:pt>
    <dgm:pt modelId="{9FB6D960-22BF-4A02-836B-87A70849897A}" type="pres">
      <dgm:prSet presAssocID="{A87A2346-E619-4512-A9F0-8E9F0E0BA6EF}" presName="sibTrans" presStyleLbl="sibTrans2D1" presStyleIdx="1" presStyleCnt="2"/>
      <dgm:spPr/>
    </dgm:pt>
    <dgm:pt modelId="{8AF6394A-0B4F-4BF3-B7FC-035D59D4AC33}" type="pres">
      <dgm:prSet presAssocID="{A87A2346-E619-4512-A9F0-8E9F0E0BA6EF}" presName="connTx" presStyleLbl="sibTrans2D1" presStyleIdx="1" presStyleCnt="2"/>
      <dgm:spPr/>
    </dgm:pt>
    <dgm:pt modelId="{2B19B015-8240-4105-9F19-0F926D128438}" type="pres">
      <dgm:prSet presAssocID="{5A63E19B-5E1F-4997-82F3-8915A8ACEA70}" presName="composite" presStyleCnt="0"/>
      <dgm:spPr/>
    </dgm:pt>
    <dgm:pt modelId="{10E3A8CB-CBC3-4310-9F67-16A9FDF3497E}" type="pres">
      <dgm:prSet presAssocID="{5A63E19B-5E1F-4997-82F3-8915A8ACEA70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3AE75C6-23D9-4858-B95B-CF932B294FB4}" type="pres">
      <dgm:prSet presAssocID="{5A63E19B-5E1F-4997-82F3-8915A8ACEA70}" presName="parSh" presStyleLbl="node1" presStyleIdx="2" presStyleCnt="3"/>
      <dgm:spPr/>
    </dgm:pt>
    <dgm:pt modelId="{8ECB1D6B-5FC5-42A1-A231-15348542CE56}" type="pres">
      <dgm:prSet presAssocID="{5A63E19B-5E1F-4997-82F3-8915A8ACEA70}" presName="desTx" presStyleLbl="fgAcc1" presStyleIdx="2" presStyleCnt="3">
        <dgm:presLayoutVars>
          <dgm:bulletEnabled val="1"/>
        </dgm:presLayoutVars>
      </dgm:prSet>
      <dgm:spPr/>
    </dgm:pt>
  </dgm:ptLst>
  <dgm:cxnLst>
    <dgm:cxn modelId="{052EC044-CDF8-497B-A79B-B8D1CC25AC97}" type="presOf" srcId="{5A63E19B-5E1F-4997-82F3-8915A8ACEA70}" destId="{83AE75C6-23D9-4858-B95B-CF932B294FB4}" srcOrd="1" destOrd="0" presId="urn:microsoft.com/office/officeart/2005/8/layout/process3"/>
    <dgm:cxn modelId="{CCC4437C-DDE9-4766-86E2-FF71E19DE4F3}" type="presOf" srcId="{0CF59EF8-D4B2-4466-810D-D29F650A07B1}" destId="{58A85ED6-0423-4FC3-A9D9-598228AA204E}" srcOrd="1" destOrd="0" presId="urn:microsoft.com/office/officeart/2005/8/layout/process3"/>
    <dgm:cxn modelId="{B5E1CC38-083F-4B49-8757-229C5C9A3AD3}" type="presOf" srcId="{1906814C-A95B-408A-91CD-BB7ACC131165}" destId="{03BFADD3-145B-48A2-87E0-1E48303FBB86}" srcOrd="1" destOrd="0" presId="urn:microsoft.com/office/officeart/2005/8/layout/process3"/>
    <dgm:cxn modelId="{254EDD84-5612-4296-939D-4E2D73E13C78}" srcId="{7BF81536-B914-4B95-9A01-4B1D9951CA78}" destId="{0CF59EF8-D4B2-4466-810D-D29F650A07B1}" srcOrd="0" destOrd="0" parTransId="{B0704F19-3C91-4CDE-8CAC-B1DA4C346260}" sibTransId="{1906814C-A95B-408A-91CD-BB7ACC131165}"/>
    <dgm:cxn modelId="{FC57F86E-4D5C-4834-B0EC-288040FDA74D}" type="presOf" srcId="{F92D9588-A109-425C-B82B-627351DB4FBC}" destId="{5A97966B-ABD8-4416-A6AA-A924E9F2E55D}" srcOrd="1" destOrd="0" presId="urn:microsoft.com/office/officeart/2005/8/layout/process3"/>
    <dgm:cxn modelId="{8FF1508B-18DA-4E94-A7D4-1BFDD7D8BF61}" type="presOf" srcId="{0CF59EF8-D4B2-4466-810D-D29F650A07B1}" destId="{C75C124B-7B38-4C63-B07C-AA0F6CACF319}" srcOrd="0" destOrd="0" presId="urn:microsoft.com/office/officeart/2005/8/layout/process3"/>
    <dgm:cxn modelId="{A1DA527B-FC60-4D5A-A056-60CE6DB86087}" srcId="{F92D9588-A109-425C-B82B-627351DB4FBC}" destId="{F7D904A5-75C2-416E-A73F-F6B8483795D6}" srcOrd="0" destOrd="0" parTransId="{BAFB19E5-54B4-4478-949E-42C22D82023E}" sibTransId="{C0AEDEF7-7E4A-42BA-B6FE-4982403F7901}"/>
    <dgm:cxn modelId="{0F618108-515D-4C56-AD1C-CD1FF54CED11}" type="presOf" srcId="{F7D904A5-75C2-416E-A73F-F6B8483795D6}" destId="{5EA35F21-9B1A-4080-8D09-7DF778F38A1C}" srcOrd="0" destOrd="0" presId="urn:microsoft.com/office/officeart/2005/8/layout/process3"/>
    <dgm:cxn modelId="{83639062-4AA1-4322-8265-FA2358F47BFE}" type="presOf" srcId="{7BF81536-B914-4B95-9A01-4B1D9951CA78}" destId="{51F31DE1-1733-48CC-B5E6-1D124D8CA9F1}" srcOrd="0" destOrd="0" presId="urn:microsoft.com/office/officeart/2005/8/layout/process3"/>
    <dgm:cxn modelId="{0822AD22-5EDC-4BE9-99E8-81FD31D4F180}" type="presOf" srcId="{A87A2346-E619-4512-A9F0-8E9F0E0BA6EF}" destId="{9FB6D960-22BF-4A02-836B-87A70849897A}" srcOrd="0" destOrd="0" presId="urn:microsoft.com/office/officeart/2005/8/layout/process3"/>
    <dgm:cxn modelId="{E777CD51-36B0-4D3C-A467-F0660A451C98}" type="presOf" srcId="{B1874606-20CB-4538-8ED8-E81C362B06F4}" destId="{A39D42D8-E6F5-4C39-943F-85DDFAC06B91}" srcOrd="0" destOrd="0" presId="urn:microsoft.com/office/officeart/2005/8/layout/process3"/>
    <dgm:cxn modelId="{C5865B7C-E143-4C4E-A70B-37E0C8397020}" srcId="{5A63E19B-5E1F-4997-82F3-8915A8ACEA70}" destId="{72932D2E-3FB6-47D9-92A2-9AF6F046CD36}" srcOrd="0" destOrd="0" parTransId="{0D108EC3-4DCB-4A4D-9C1E-5C8954DD2F1E}" sibTransId="{CAD2409B-7A6D-426F-A0D7-C7A82E909E68}"/>
    <dgm:cxn modelId="{DBAC6BE0-0B9F-465E-86B7-51EF4D66DBB2}" type="presOf" srcId="{72932D2E-3FB6-47D9-92A2-9AF6F046CD36}" destId="{8ECB1D6B-5FC5-42A1-A231-15348542CE56}" srcOrd="0" destOrd="0" presId="urn:microsoft.com/office/officeart/2005/8/layout/process3"/>
    <dgm:cxn modelId="{98D155C0-AB3E-4E47-B568-157333ADB242}" type="presOf" srcId="{5A63E19B-5E1F-4997-82F3-8915A8ACEA70}" destId="{10E3A8CB-CBC3-4310-9F67-16A9FDF3497E}" srcOrd="0" destOrd="0" presId="urn:microsoft.com/office/officeart/2005/8/layout/process3"/>
    <dgm:cxn modelId="{E4811E6C-AFA0-4A5F-A1C4-85A1857D083C}" type="presOf" srcId="{A87A2346-E619-4512-A9F0-8E9F0E0BA6EF}" destId="{8AF6394A-0B4F-4BF3-B7FC-035D59D4AC33}" srcOrd="1" destOrd="0" presId="urn:microsoft.com/office/officeart/2005/8/layout/process3"/>
    <dgm:cxn modelId="{556C18F1-907D-4339-B71F-040D00D73A9E}" srcId="{0CF59EF8-D4B2-4466-810D-D29F650A07B1}" destId="{B1874606-20CB-4538-8ED8-E81C362B06F4}" srcOrd="0" destOrd="0" parTransId="{74D69BDC-42B1-4B58-BA59-76BDBEE335C7}" sibTransId="{24A5306A-23A1-45A0-B05B-1E450F84DF7E}"/>
    <dgm:cxn modelId="{6315CE28-C348-46AA-A4F8-0FAE8FCCE8D2}" srcId="{7BF81536-B914-4B95-9A01-4B1D9951CA78}" destId="{F92D9588-A109-425C-B82B-627351DB4FBC}" srcOrd="1" destOrd="0" parTransId="{C5FB7292-769D-4E86-B10D-173C9DA4739A}" sibTransId="{A87A2346-E619-4512-A9F0-8E9F0E0BA6EF}"/>
    <dgm:cxn modelId="{81C9030E-FA34-49E2-823D-C5C36BFD6F35}" type="presOf" srcId="{1906814C-A95B-408A-91CD-BB7ACC131165}" destId="{F977A4CA-D214-4671-A001-24A6B88FBDFE}" srcOrd="0" destOrd="0" presId="urn:microsoft.com/office/officeart/2005/8/layout/process3"/>
    <dgm:cxn modelId="{717EE377-E3C0-4C4E-84A4-6FB00146DE8A}" srcId="{7BF81536-B914-4B95-9A01-4B1D9951CA78}" destId="{5A63E19B-5E1F-4997-82F3-8915A8ACEA70}" srcOrd="2" destOrd="0" parTransId="{533E76F4-516C-4AF2-897D-176D1CEAEBE5}" sibTransId="{7BC7C4B5-8161-4C2B-B0ED-1E7BA3624891}"/>
    <dgm:cxn modelId="{178D552D-2E0A-4DA8-B441-A19ACB5E033E}" type="presOf" srcId="{F92D9588-A109-425C-B82B-627351DB4FBC}" destId="{82E22FE9-B414-411D-9F69-1AA183255849}" srcOrd="0" destOrd="0" presId="urn:microsoft.com/office/officeart/2005/8/layout/process3"/>
    <dgm:cxn modelId="{3AC8CE04-5359-430E-AD61-DEAC42710AEE}" type="presParOf" srcId="{51F31DE1-1733-48CC-B5E6-1D124D8CA9F1}" destId="{F3E633B5-3FE8-45F3-A781-3530F4A87B6D}" srcOrd="0" destOrd="0" presId="urn:microsoft.com/office/officeart/2005/8/layout/process3"/>
    <dgm:cxn modelId="{D02B66F5-681F-4F7C-9370-C67CCB8332BD}" type="presParOf" srcId="{F3E633B5-3FE8-45F3-A781-3530F4A87B6D}" destId="{C75C124B-7B38-4C63-B07C-AA0F6CACF319}" srcOrd="0" destOrd="0" presId="urn:microsoft.com/office/officeart/2005/8/layout/process3"/>
    <dgm:cxn modelId="{02D52551-DAEB-45B5-A433-0ED2D38F5B42}" type="presParOf" srcId="{F3E633B5-3FE8-45F3-A781-3530F4A87B6D}" destId="{58A85ED6-0423-4FC3-A9D9-598228AA204E}" srcOrd="1" destOrd="0" presId="urn:microsoft.com/office/officeart/2005/8/layout/process3"/>
    <dgm:cxn modelId="{1EC82D0D-AF61-4959-B566-83F8FBF5A609}" type="presParOf" srcId="{F3E633B5-3FE8-45F3-A781-3530F4A87B6D}" destId="{A39D42D8-E6F5-4C39-943F-85DDFAC06B91}" srcOrd="2" destOrd="0" presId="urn:microsoft.com/office/officeart/2005/8/layout/process3"/>
    <dgm:cxn modelId="{0CAAC95B-AF70-4C9F-95EE-38E7158014BF}" type="presParOf" srcId="{51F31DE1-1733-48CC-B5E6-1D124D8CA9F1}" destId="{F977A4CA-D214-4671-A001-24A6B88FBDFE}" srcOrd="1" destOrd="0" presId="urn:microsoft.com/office/officeart/2005/8/layout/process3"/>
    <dgm:cxn modelId="{1B50D55B-0823-4626-B6AE-98251E6C1390}" type="presParOf" srcId="{F977A4CA-D214-4671-A001-24A6B88FBDFE}" destId="{03BFADD3-145B-48A2-87E0-1E48303FBB86}" srcOrd="0" destOrd="0" presId="urn:microsoft.com/office/officeart/2005/8/layout/process3"/>
    <dgm:cxn modelId="{A4F32AAA-5166-4138-8799-610445EBBDB2}" type="presParOf" srcId="{51F31DE1-1733-48CC-B5E6-1D124D8CA9F1}" destId="{C7E80C3D-0A49-486A-A67C-2ED39960E0CF}" srcOrd="2" destOrd="0" presId="urn:microsoft.com/office/officeart/2005/8/layout/process3"/>
    <dgm:cxn modelId="{38EA9924-9BA4-47D7-B3A7-0C6CF453B703}" type="presParOf" srcId="{C7E80C3D-0A49-486A-A67C-2ED39960E0CF}" destId="{82E22FE9-B414-411D-9F69-1AA183255849}" srcOrd="0" destOrd="0" presId="urn:microsoft.com/office/officeart/2005/8/layout/process3"/>
    <dgm:cxn modelId="{501EC156-8E3B-4E44-9574-410367A15FC8}" type="presParOf" srcId="{C7E80C3D-0A49-486A-A67C-2ED39960E0CF}" destId="{5A97966B-ABD8-4416-A6AA-A924E9F2E55D}" srcOrd="1" destOrd="0" presId="urn:microsoft.com/office/officeart/2005/8/layout/process3"/>
    <dgm:cxn modelId="{11DE1359-6245-4434-8662-7F7EC35CDF13}" type="presParOf" srcId="{C7E80C3D-0A49-486A-A67C-2ED39960E0CF}" destId="{5EA35F21-9B1A-4080-8D09-7DF778F38A1C}" srcOrd="2" destOrd="0" presId="urn:microsoft.com/office/officeart/2005/8/layout/process3"/>
    <dgm:cxn modelId="{93F574D0-D871-41FF-B7D7-F7F279FFECB4}" type="presParOf" srcId="{51F31DE1-1733-48CC-B5E6-1D124D8CA9F1}" destId="{9FB6D960-22BF-4A02-836B-87A70849897A}" srcOrd="3" destOrd="0" presId="urn:microsoft.com/office/officeart/2005/8/layout/process3"/>
    <dgm:cxn modelId="{EA269AFF-5EAC-4476-BC46-0A8F0384E2B2}" type="presParOf" srcId="{9FB6D960-22BF-4A02-836B-87A70849897A}" destId="{8AF6394A-0B4F-4BF3-B7FC-035D59D4AC33}" srcOrd="0" destOrd="0" presId="urn:microsoft.com/office/officeart/2005/8/layout/process3"/>
    <dgm:cxn modelId="{58FA3319-A621-4399-9A8B-A848DCD93026}" type="presParOf" srcId="{51F31DE1-1733-48CC-B5E6-1D124D8CA9F1}" destId="{2B19B015-8240-4105-9F19-0F926D128438}" srcOrd="4" destOrd="0" presId="urn:microsoft.com/office/officeart/2005/8/layout/process3"/>
    <dgm:cxn modelId="{A73961C0-5E3A-4BBD-B5AF-BD20C64FBE56}" type="presParOf" srcId="{2B19B015-8240-4105-9F19-0F926D128438}" destId="{10E3A8CB-CBC3-4310-9F67-16A9FDF3497E}" srcOrd="0" destOrd="0" presId="urn:microsoft.com/office/officeart/2005/8/layout/process3"/>
    <dgm:cxn modelId="{1B3BFFE7-2D9C-4E8E-896C-097489325F57}" type="presParOf" srcId="{2B19B015-8240-4105-9F19-0F926D128438}" destId="{83AE75C6-23D9-4858-B95B-CF932B294FB4}" srcOrd="1" destOrd="0" presId="urn:microsoft.com/office/officeart/2005/8/layout/process3"/>
    <dgm:cxn modelId="{BA542EC8-A435-4438-BBB8-10E4E6E97C39}" type="presParOf" srcId="{2B19B015-8240-4105-9F19-0F926D128438}" destId="{8ECB1D6B-5FC5-42A1-A231-15348542CE56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5D180B-3B20-48C7-8FF1-E4F4854C221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C1BE1F-01A8-41FB-ABA1-BDB0E60FF7F2}">
      <dgm:prSet phldrT="[Text]"/>
      <dgm:spPr/>
      <dgm:t>
        <a:bodyPr/>
        <a:lstStyle/>
        <a:p>
          <a:r>
            <a:rPr lang="en-US" dirty="0"/>
            <a:t>Tokenizing</a:t>
          </a:r>
        </a:p>
      </dgm:t>
    </dgm:pt>
    <dgm:pt modelId="{7F16242F-DB61-436C-B3BF-E4C10BB1614B}" type="parTrans" cxnId="{E5FED811-7AD5-4700-9FB7-B665160DB164}">
      <dgm:prSet/>
      <dgm:spPr/>
      <dgm:t>
        <a:bodyPr/>
        <a:lstStyle/>
        <a:p>
          <a:endParaRPr lang="en-US"/>
        </a:p>
      </dgm:t>
    </dgm:pt>
    <dgm:pt modelId="{1ECA0C7F-DE77-4D8D-94FB-21674C025D29}" type="sibTrans" cxnId="{E5FED811-7AD5-4700-9FB7-B665160DB164}">
      <dgm:prSet/>
      <dgm:spPr/>
      <dgm:t>
        <a:bodyPr/>
        <a:lstStyle/>
        <a:p>
          <a:endParaRPr lang="en-US"/>
        </a:p>
      </dgm:t>
    </dgm:pt>
    <dgm:pt modelId="{CE1F9A23-B85C-45BE-9205-790E2262F76E}">
      <dgm:prSet phldrT="[Text]"/>
      <dgm:spPr/>
      <dgm:t>
        <a:bodyPr/>
        <a:lstStyle/>
        <a:p>
          <a:r>
            <a:rPr lang="en-US" dirty="0"/>
            <a:t>Stop-word Removal</a:t>
          </a:r>
        </a:p>
      </dgm:t>
    </dgm:pt>
    <dgm:pt modelId="{859E9ECB-0174-4EDA-8F38-AE795A52A322}" type="parTrans" cxnId="{C331AE6D-B384-481B-B8CC-42DD082B5183}">
      <dgm:prSet/>
      <dgm:spPr/>
      <dgm:t>
        <a:bodyPr/>
        <a:lstStyle/>
        <a:p>
          <a:endParaRPr lang="en-US"/>
        </a:p>
      </dgm:t>
    </dgm:pt>
    <dgm:pt modelId="{D67A90D4-A7D6-42C8-85C2-64B46560586B}" type="sibTrans" cxnId="{C331AE6D-B384-481B-B8CC-42DD082B5183}">
      <dgm:prSet/>
      <dgm:spPr/>
      <dgm:t>
        <a:bodyPr/>
        <a:lstStyle/>
        <a:p>
          <a:endParaRPr lang="en-US"/>
        </a:p>
      </dgm:t>
    </dgm:pt>
    <dgm:pt modelId="{B08D26CA-E251-4ADF-B752-6FB7363E988E}">
      <dgm:prSet phldrT="[Text]"/>
      <dgm:spPr/>
      <dgm:t>
        <a:bodyPr/>
        <a:lstStyle/>
        <a:p>
          <a:r>
            <a:rPr lang="en-US" dirty="0"/>
            <a:t>Stemming</a:t>
          </a:r>
        </a:p>
      </dgm:t>
    </dgm:pt>
    <dgm:pt modelId="{262008E1-2665-47E8-8F73-6CDBBE67AB87}" type="parTrans" cxnId="{DF5005CD-E0C1-4F84-8BBC-94FD2BE93F15}">
      <dgm:prSet/>
      <dgm:spPr/>
      <dgm:t>
        <a:bodyPr/>
        <a:lstStyle/>
        <a:p>
          <a:endParaRPr lang="en-US"/>
        </a:p>
      </dgm:t>
    </dgm:pt>
    <dgm:pt modelId="{71230F39-CFA6-4268-A44E-D80BD6C509C9}" type="sibTrans" cxnId="{DF5005CD-E0C1-4F84-8BBC-94FD2BE93F15}">
      <dgm:prSet/>
      <dgm:spPr/>
      <dgm:t>
        <a:bodyPr/>
        <a:lstStyle/>
        <a:p>
          <a:endParaRPr lang="en-US"/>
        </a:p>
      </dgm:t>
    </dgm:pt>
    <dgm:pt modelId="{2A116978-98BD-4EAC-9928-7049BEF80A40}" type="pres">
      <dgm:prSet presAssocID="{F35D180B-3B20-48C7-8FF1-E4F4854C221F}" presName="linear" presStyleCnt="0">
        <dgm:presLayoutVars>
          <dgm:dir/>
          <dgm:animLvl val="lvl"/>
          <dgm:resizeHandles val="exact"/>
        </dgm:presLayoutVars>
      </dgm:prSet>
      <dgm:spPr/>
    </dgm:pt>
    <dgm:pt modelId="{7678F0F9-CE7C-4D59-A92E-854FB582C64C}" type="pres">
      <dgm:prSet presAssocID="{94C1BE1F-01A8-41FB-ABA1-BDB0E60FF7F2}" presName="parentLin" presStyleCnt="0"/>
      <dgm:spPr/>
    </dgm:pt>
    <dgm:pt modelId="{4D1CFEE0-869C-474E-9B0A-BE2F3170E321}" type="pres">
      <dgm:prSet presAssocID="{94C1BE1F-01A8-41FB-ABA1-BDB0E60FF7F2}" presName="parentLeftMargin" presStyleLbl="node1" presStyleIdx="0" presStyleCnt="3"/>
      <dgm:spPr/>
    </dgm:pt>
    <dgm:pt modelId="{97DCA1B1-DD5B-45FB-B1AF-D7BC14EB93E5}" type="pres">
      <dgm:prSet presAssocID="{94C1BE1F-01A8-41FB-ABA1-BDB0E60FF7F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8FE4312-7888-4295-8C24-220B5E051311}" type="pres">
      <dgm:prSet presAssocID="{94C1BE1F-01A8-41FB-ABA1-BDB0E60FF7F2}" presName="negativeSpace" presStyleCnt="0"/>
      <dgm:spPr/>
    </dgm:pt>
    <dgm:pt modelId="{7195ECA6-5781-46CA-A177-C3AAF8015C51}" type="pres">
      <dgm:prSet presAssocID="{94C1BE1F-01A8-41FB-ABA1-BDB0E60FF7F2}" presName="childText" presStyleLbl="conFgAcc1" presStyleIdx="0" presStyleCnt="3">
        <dgm:presLayoutVars>
          <dgm:bulletEnabled val="1"/>
        </dgm:presLayoutVars>
      </dgm:prSet>
      <dgm:spPr/>
    </dgm:pt>
    <dgm:pt modelId="{7A2412C6-3994-4BC7-A2AB-6EF16FE45CB4}" type="pres">
      <dgm:prSet presAssocID="{1ECA0C7F-DE77-4D8D-94FB-21674C025D29}" presName="spaceBetweenRectangles" presStyleCnt="0"/>
      <dgm:spPr/>
    </dgm:pt>
    <dgm:pt modelId="{6993FFC2-44DB-441A-9A01-C8D053263B7F}" type="pres">
      <dgm:prSet presAssocID="{CE1F9A23-B85C-45BE-9205-790E2262F76E}" presName="parentLin" presStyleCnt="0"/>
      <dgm:spPr/>
    </dgm:pt>
    <dgm:pt modelId="{CDE85DB8-A257-40E2-86F4-75796A7DFDC0}" type="pres">
      <dgm:prSet presAssocID="{CE1F9A23-B85C-45BE-9205-790E2262F76E}" presName="parentLeftMargin" presStyleLbl="node1" presStyleIdx="0" presStyleCnt="3"/>
      <dgm:spPr/>
    </dgm:pt>
    <dgm:pt modelId="{138AC4E4-7735-44DB-ACEB-7BE27C0C2D25}" type="pres">
      <dgm:prSet presAssocID="{CE1F9A23-B85C-45BE-9205-790E2262F76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F69FB6E-6574-41D1-A74E-8DEA6F11159E}" type="pres">
      <dgm:prSet presAssocID="{CE1F9A23-B85C-45BE-9205-790E2262F76E}" presName="negativeSpace" presStyleCnt="0"/>
      <dgm:spPr/>
    </dgm:pt>
    <dgm:pt modelId="{1FFA32B3-0074-4C3F-8FE5-D009440B3AA8}" type="pres">
      <dgm:prSet presAssocID="{CE1F9A23-B85C-45BE-9205-790E2262F76E}" presName="childText" presStyleLbl="conFgAcc1" presStyleIdx="1" presStyleCnt="3">
        <dgm:presLayoutVars>
          <dgm:bulletEnabled val="1"/>
        </dgm:presLayoutVars>
      </dgm:prSet>
      <dgm:spPr/>
    </dgm:pt>
    <dgm:pt modelId="{3143B70F-690C-4D51-9E6E-0424807DADB1}" type="pres">
      <dgm:prSet presAssocID="{D67A90D4-A7D6-42C8-85C2-64B46560586B}" presName="spaceBetweenRectangles" presStyleCnt="0"/>
      <dgm:spPr/>
    </dgm:pt>
    <dgm:pt modelId="{81B695CA-21E5-4CDA-B7DA-EF429CF41E2F}" type="pres">
      <dgm:prSet presAssocID="{B08D26CA-E251-4ADF-B752-6FB7363E988E}" presName="parentLin" presStyleCnt="0"/>
      <dgm:spPr/>
    </dgm:pt>
    <dgm:pt modelId="{49C44C95-8FAE-47E9-8654-F1D9A56BD0E7}" type="pres">
      <dgm:prSet presAssocID="{B08D26CA-E251-4ADF-B752-6FB7363E988E}" presName="parentLeftMargin" presStyleLbl="node1" presStyleIdx="1" presStyleCnt="3"/>
      <dgm:spPr/>
    </dgm:pt>
    <dgm:pt modelId="{AB5DEDF9-50BB-4C34-BEED-F99802A82C56}" type="pres">
      <dgm:prSet presAssocID="{B08D26CA-E251-4ADF-B752-6FB7363E988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CE8BBC1-AC18-4CDE-9685-42F6C405E166}" type="pres">
      <dgm:prSet presAssocID="{B08D26CA-E251-4ADF-B752-6FB7363E988E}" presName="negativeSpace" presStyleCnt="0"/>
      <dgm:spPr/>
    </dgm:pt>
    <dgm:pt modelId="{E9492DD7-B884-414E-9BE7-1FE2F3CBDDF8}" type="pres">
      <dgm:prSet presAssocID="{B08D26CA-E251-4ADF-B752-6FB7363E988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3B118DC-871E-4DDE-BB73-9070A6DB1B9C}" type="presOf" srcId="{CE1F9A23-B85C-45BE-9205-790E2262F76E}" destId="{CDE85DB8-A257-40E2-86F4-75796A7DFDC0}" srcOrd="0" destOrd="0" presId="urn:microsoft.com/office/officeart/2005/8/layout/list1"/>
    <dgm:cxn modelId="{23B9F31E-131A-4DF3-8D57-FC0E08289BED}" type="presOf" srcId="{B08D26CA-E251-4ADF-B752-6FB7363E988E}" destId="{AB5DEDF9-50BB-4C34-BEED-F99802A82C56}" srcOrd="1" destOrd="0" presId="urn:microsoft.com/office/officeart/2005/8/layout/list1"/>
    <dgm:cxn modelId="{E68263C1-EC12-461A-8BBB-94299013D598}" type="presOf" srcId="{CE1F9A23-B85C-45BE-9205-790E2262F76E}" destId="{138AC4E4-7735-44DB-ACEB-7BE27C0C2D25}" srcOrd="1" destOrd="0" presId="urn:microsoft.com/office/officeart/2005/8/layout/list1"/>
    <dgm:cxn modelId="{736DFA31-A55B-48D5-AF38-AE4481219B05}" type="presOf" srcId="{94C1BE1F-01A8-41FB-ABA1-BDB0E60FF7F2}" destId="{4D1CFEE0-869C-474E-9B0A-BE2F3170E321}" srcOrd="0" destOrd="0" presId="urn:microsoft.com/office/officeart/2005/8/layout/list1"/>
    <dgm:cxn modelId="{E5FED811-7AD5-4700-9FB7-B665160DB164}" srcId="{F35D180B-3B20-48C7-8FF1-E4F4854C221F}" destId="{94C1BE1F-01A8-41FB-ABA1-BDB0E60FF7F2}" srcOrd="0" destOrd="0" parTransId="{7F16242F-DB61-436C-B3BF-E4C10BB1614B}" sibTransId="{1ECA0C7F-DE77-4D8D-94FB-21674C025D29}"/>
    <dgm:cxn modelId="{2EBF4311-591F-4D81-BA35-9D25E1FEC5CB}" type="presOf" srcId="{B08D26CA-E251-4ADF-B752-6FB7363E988E}" destId="{49C44C95-8FAE-47E9-8654-F1D9A56BD0E7}" srcOrd="0" destOrd="0" presId="urn:microsoft.com/office/officeart/2005/8/layout/list1"/>
    <dgm:cxn modelId="{DF5005CD-E0C1-4F84-8BBC-94FD2BE93F15}" srcId="{F35D180B-3B20-48C7-8FF1-E4F4854C221F}" destId="{B08D26CA-E251-4ADF-B752-6FB7363E988E}" srcOrd="2" destOrd="0" parTransId="{262008E1-2665-47E8-8F73-6CDBBE67AB87}" sibTransId="{71230F39-CFA6-4268-A44E-D80BD6C509C9}"/>
    <dgm:cxn modelId="{6E8EF9BA-3AF5-4D21-8A8B-7786525F5E97}" type="presOf" srcId="{94C1BE1F-01A8-41FB-ABA1-BDB0E60FF7F2}" destId="{97DCA1B1-DD5B-45FB-B1AF-D7BC14EB93E5}" srcOrd="1" destOrd="0" presId="urn:microsoft.com/office/officeart/2005/8/layout/list1"/>
    <dgm:cxn modelId="{89204A16-A892-482B-8328-6DB13D8A8B10}" type="presOf" srcId="{F35D180B-3B20-48C7-8FF1-E4F4854C221F}" destId="{2A116978-98BD-4EAC-9928-7049BEF80A40}" srcOrd="0" destOrd="0" presId="urn:microsoft.com/office/officeart/2005/8/layout/list1"/>
    <dgm:cxn modelId="{C331AE6D-B384-481B-B8CC-42DD082B5183}" srcId="{F35D180B-3B20-48C7-8FF1-E4F4854C221F}" destId="{CE1F9A23-B85C-45BE-9205-790E2262F76E}" srcOrd="1" destOrd="0" parTransId="{859E9ECB-0174-4EDA-8F38-AE795A52A322}" sibTransId="{D67A90D4-A7D6-42C8-85C2-64B46560586B}"/>
    <dgm:cxn modelId="{52BE3D36-08EA-4BA4-845E-5ADEF3BE9922}" type="presParOf" srcId="{2A116978-98BD-4EAC-9928-7049BEF80A40}" destId="{7678F0F9-CE7C-4D59-A92E-854FB582C64C}" srcOrd="0" destOrd="0" presId="urn:microsoft.com/office/officeart/2005/8/layout/list1"/>
    <dgm:cxn modelId="{ACBB1268-15C6-4C23-A8F9-64462AA03548}" type="presParOf" srcId="{7678F0F9-CE7C-4D59-A92E-854FB582C64C}" destId="{4D1CFEE0-869C-474E-9B0A-BE2F3170E321}" srcOrd="0" destOrd="0" presId="urn:microsoft.com/office/officeart/2005/8/layout/list1"/>
    <dgm:cxn modelId="{C915B0D9-FE2D-40E0-8527-C949359DF929}" type="presParOf" srcId="{7678F0F9-CE7C-4D59-A92E-854FB582C64C}" destId="{97DCA1B1-DD5B-45FB-B1AF-D7BC14EB93E5}" srcOrd="1" destOrd="0" presId="urn:microsoft.com/office/officeart/2005/8/layout/list1"/>
    <dgm:cxn modelId="{B45D52AB-6EA0-4A1D-AE89-27BDF27D4D2E}" type="presParOf" srcId="{2A116978-98BD-4EAC-9928-7049BEF80A40}" destId="{38FE4312-7888-4295-8C24-220B5E051311}" srcOrd="1" destOrd="0" presId="urn:microsoft.com/office/officeart/2005/8/layout/list1"/>
    <dgm:cxn modelId="{504F42F4-13A5-44BC-8274-6F0A8F158FD4}" type="presParOf" srcId="{2A116978-98BD-4EAC-9928-7049BEF80A40}" destId="{7195ECA6-5781-46CA-A177-C3AAF8015C51}" srcOrd="2" destOrd="0" presId="urn:microsoft.com/office/officeart/2005/8/layout/list1"/>
    <dgm:cxn modelId="{5D36086A-E3D1-41E1-8302-FABAD909339E}" type="presParOf" srcId="{2A116978-98BD-4EAC-9928-7049BEF80A40}" destId="{7A2412C6-3994-4BC7-A2AB-6EF16FE45CB4}" srcOrd="3" destOrd="0" presId="urn:microsoft.com/office/officeart/2005/8/layout/list1"/>
    <dgm:cxn modelId="{A404C75D-CD91-4A99-A795-D2A30E569AB1}" type="presParOf" srcId="{2A116978-98BD-4EAC-9928-7049BEF80A40}" destId="{6993FFC2-44DB-441A-9A01-C8D053263B7F}" srcOrd="4" destOrd="0" presId="urn:microsoft.com/office/officeart/2005/8/layout/list1"/>
    <dgm:cxn modelId="{4B86E01A-0032-4AE5-92E2-BC6047987CB8}" type="presParOf" srcId="{6993FFC2-44DB-441A-9A01-C8D053263B7F}" destId="{CDE85DB8-A257-40E2-86F4-75796A7DFDC0}" srcOrd="0" destOrd="0" presId="urn:microsoft.com/office/officeart/2005/8/layout/list1"/>
    <dgm:cxn modelId="{C0B76C6F-CB8D-463D-9E71-2AEFBD1D4DD7}" type="presParOf" srcId="{6993FFC2-44DB-441A-9A01-C8D053263B7F}" destId="{138AC4E4-7735-44DB-ACEB-7BE27C0C2D25}" srcOrd="1" destOrd="0" presId="urn:microsoft.com/office/officeart/2005/8/layout/list1"/>
    <dgm:cxn modelId="{6DF0CDCB-3903-44A6-82BF-32D962038F3F}" type="presParOf" srcId="{2A116978-98BD-4EAC-9928-7049BEF80A40}" destId="{9F69FB6E-6574-41D1-A74E-8DEA6F11159E}" srcOrd="5" destOrd="0" presId="urn:microsoft.com/office/officeart/2005/8/layout/list1"/>
    <dgm:cxn modelId="{4AF472B8-847C-4DAB-937A-AD180061EC68}" type="presParOf" srcId="{2A116978-98BD-4EAC-9928-7049BEF80A40}" destId="{1FFA32B3-0074-4C3F-8FE5-D009440B3AA8}" srcOrd="6" destOrd="0" presId="urn:microsoft.com/office/officeart/2005/8/layout/list1"/>
    <dgm:cxn modelId="{0B81E8F7-66AB-46BB-A7D1-5EA2066843B0}" type="presParOf" srcId="{2A116978-98BD-4EAC-9928-7049BEF80A40}" destId="{3143B70F-690C-4D51-9E6E-0424807DADB1}" srcOrd="7" destOrd="0" presId="urn:microsoft.com/office/officeart/2005/8/layout/list1"/>
    <dgm:cxn modelId="{834DE424-5DE6-4124-A3ED-43B352F3AC2A}" type="presParOf" srcId="{2A116978-98BD-4EAC-9928-7049BEF80A40}" destId="{81B695CA-21E5-4CDA-B7DA-EF429CF41E2F}" srcOrd="8" destOrd="0" presId="urn:microsoft.com/office/officeart/2005/8/layout/list1"/>
    <dgm:cxn modelId="{CCA83173-5619-49A4-AD43-EA8BF6F9D52B}" type="presParOf" srcId="{81B695CA-21E5-4CDA-B7DA-EF429CF41E2F}" destId="{49C44C95-8FAE-47E9-8654-F1D9A56BD0E7}" srcOrd="0" destOrd="0" presId="urn:microsoft.com/office/officeart/2005/8/layout/list1"/>
    <dgm:cxn modelId="{F6683A6F-D1ED-4E8B-970C-005B5919E498}" type="presParOf" srcId="{81B695CA-21E5-4CDA-B7DA-EF429CF41E2F}" destId="{AB5DEDF9-50BB-4C34-BEED-F99802A82C56}" srcOrd="1" destOrd="0" presId="urn:microsoft.com/office/officeart/2005/8/layout/list1"/>
    <dgm:cxn modelId="{A53F347C-78FB-4656-9217-84FE1F5FB0AA}" type="presParOf" srcId="{2A116978-98BD-4EAC-9928-7049BEF80A40}" destId="{6CE8BBC1-AC18-4CDE-9685-42F6C405E166}" srcOrd="9" destOrd="0" presId="urn:microsoft.com/office/officeart/2005/8/layout/list1"/>
    <dgm:cxn modelId="{8BD8A6E6-AC17-4B02-B1BE-471D5890E56E}" type="presParOf" srcId="{2A116978-98BD-4EAC-9928-7049BEF80A40}" destId="{E9492DD7-B884-414E-9BE7-1FE2F3CBDDF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94FB48-851D-4566-BF18-B9986B522D4E}">
      <dsp:nvSpPr>
        <dsp:cNvPr id="0" name=""/>
        <dsp:cNvSpPr/>
      </dsp:nvSpPr>
      <dsp:spPr>
        <a:xfrm>
          <a:off x="-3742999" y="-574982"/>
          <a:ext cx="4461489" cy="4461489"/>
        </a:xfrm>
        <a:prstGeom prst="blockArc">
          <a:avLst>
            <a:gd name="adj1" fmla="val 18900000"/>
            <a:gd name="adj2" fmla="val 2700000"/>
            <a:gd name="adj3" fmla="val 48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3C022E-4A07-40B3-9DA2-954D66281D34}">
      <dsp:nvSpPr>
        <dsp:cNvPr id="0" name=""/>
        <dsp:cNvSpPr/>
      </dsp:nvSpPr>
      <dsp:spPr>
        <a:xfrm>
          <a:off x="462036" y="331152"/>
          <a:ext cx="9889611" cy="662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5705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Pre-processing</a:t>
          </a:r>
        </a:p>
      </dsp:txBody>
      <dsp:txXfrm>
        <a:off x="462036" y="331152"/>
        <a:ext cx="9889611" cy="662304"/>
      </dsp:txXfrm>
    </dsp:sp>
    <dsp:sp modelId="{3872DFC3-D442-4730-A2A2-1AAC8A7A48BC}">
      <dsp:nvSpPr>
        <dsp:cNvPr id="0" name=""/>
        <dsp:cNvSpPr/>
      </dsp:nvSpPr>
      <dsp:spPr>
        <a:xfrm>
          <a:off x="48096" y="248364"/>
          <a:ext cx="827881" cy="8278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D0FA0E-A0EB-4B4F-B5FA-738DF4B9D2EE}">
      <dsp:nvSpPr>
        <dsp:cNvPr id="0" name=""/>
        <dsp:cNvSpPr/>
      </dsp:nvSpPr>
      <dsp:spPr>
        <a:xfrm>
          <a:off x="702784" y="1324609"/>
          <a:ext cx="9648863" cy="662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5705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Feature Extraction / Generation</a:t>
          </a:r>
        </a:p>
      </dsp:txBody>
      <dsp:txXfrm>
        <a:off x="702784" y="1324609"/>
        <a:ext cx="9648863" cy="662304"/>
      </dsp:txXfrm>
    </dsp:sp>
    <dsp:sp modelId="{00F5EB7D-F42A-4B5D-BACB-4F395EA19091}">
      <dsp:nvSpPr>
        <dsp:cNvPr id="0" name=""/>
        <dsp:cNvSpPr/>
      </dsp:nvSpPr>
      <dsp:spPr>
        <a:xfrm>
          <a:off x="288843" y="1241821"/>
          <a:ext cx="827881" cy="8278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59C1EC-7222-4535-8BA3-32F20BAFFE1D}">
      <dsp:nvSpPr>
        <dsp:cNvPr id="0" name=""/>
        <dsp:cNvSpPr/>
      </dsp:nvSpPr>
      <dsp:spPr>
        <a:xfrm>
          <a:off x="462036" y="2318067"/>
          <a:ext cx="9889611" cy="662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5705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Classification</a:t>
          </a:r>
        </a:p>
      </dsp:txBody>
      <dsp:txXfrm>
        <a:off x="462036" y="2318067"/>
        <a:ext cx="9889611" cy="662304"/>
      </dsp:txXfrm>
    </dsp:sp>
    <dsp:sp modelId="{C5B4C971-FFEA-43F7-AA70-8CFFCD891A26}">
      <dsp:nvSpPr>
        <dsp:cNvPr id="0" name=""/>
        <dsp:cNvSpPr/>
      </dsp:nvSpPr>
      <dsp:spPr>
        <a:xfrm>
          <a:off x="48096" y="2235279"/>
          <a:ext cx="827881" cy="8278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A85ED6-0423-4FC3-A9D9-598228AA204E}">
      <dsp:nvSpPr>
        <dsp:cNvPr id="0" name=""/>
        <dsp:cNvSpPr/>
      </dsp:nvSpPr>
      <dsp:spPr>
        <a:xfrm>
          <a:off x="4042" y="1515516"/>
          <a:ext cx="1838086" cy="1166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Endpoint</a:t>
          </a:r>
        </a:p>
      </dsp:txBody>
      <dsp:txXfrm>
        <a:off x="4042" y="1515516"/>
        <a:ext cx="1838086" cy="735234"/>
      </dsp:txXfrm>
    </dsp:sp>
    <dsp:sp modelId="{A39D42D8-E6F5-4C39-943F-85DDFAC06B91}">
      <dsp:nvSpPr>
        <dsp:cNvPr id="0" name=""/>
        <dsp:cNvSpPr/>
      </dsp:nvSpPr>
      <dsp:spPr>
        <a:xfrm>
          <a:off x="380518" y="2250750"/>
          <a:ext cx="1838086" cy="1652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URL</a:t>
          </a:r>
        </a:p>
      </dsp:txBody>
      <dsp:txXfrm>
        <a:off x="428915" y="2299147"/>
        <a:ext cx="1741292" cy="1555606"/>
      </dsp:txXfrm>
    </dsp:sp>
    <dsp:sp modelId="{F977A4CA-D214-4671-A001-24A6B88FBDFE}">
      <dsp:nvSpPr>
        <dsp:cNvPr id="0" name=""/>
        <dsp:cNvSpPr/>
      </dsp:nvSpPr>
      <dsp:spPr>
        <a:xfrm>
          <a:off x="2120776" y="16543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120776" y="1745844"/>
        <a:ext cx="453443" cy="274578"/>
      </dsp:txXfrm>
    </dsp:sp>
    <dsp:sp modelId="{5A97966B-ABD8-4416-A6AA-A924E9F2E55D}">
      <dsp:nvSpPr>
        <dsp:cNvPr id="0" name=""/>
        <dsp:cNvSpPr/>
      </dsp:nvSpPr>
      <dsp:spPr>
        <a:xfrm>
          <a:off x="2956718" y="1515516"/>
          <a:ext cx="1838086" cy="1166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Extraction</a:t>
          </a:r>
        </a:p>
      </dsp:txBody>
      <dsp:txXfrm>
        <a:off x="2956718" y="1515516"/>
        <a:ext cx="1838086" cy="735234"/>
      </dsp:txXfrm>
    </dsp:sp>
    <dsp:sp modelId="{5EA35F21-9B1A-4080-8D09-7DF778F38A1C}">
      <dsp:nvSpPr>
        <dsp:cNvPr id="0" name=""/>
        <dsp:cNvSpPr/>
      </dsp:nvSpPr>
      <dsp:spPr>
        <a:xfrm>
          <a:off x="3333194" y="2250750"/>
          <a:ext cx="1838086" cy="1652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Fetch HTML file</a:t>
          </a:r>
        </a:p>
      </dsp:txBody>
      <dsp:txXfrm>
        <a:off x="3381591" y="2299147"/>
        <a:ext cx="1741292" cy="1555606"/>
      </dsp:txXfrm>
    </dsp:sp>
    <dsp:sp modelId="{9FB6D960-22BF-4A02-836B-87A70849897A}">
      <dsp:nvSpPr>
        <dsp:cNvPr id="0" name=""/>
        <dsp:cNvSpPr/>
      </dsp:nvSpPr>
      <dsp:spPr>
        <a:xfrm>
          <a:off x="5073452" y="16543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5073452" y="1745844"/>
        <a:ext cx="453443" cy="274578"/>
      </dsp:txXfrm>
    </dsp:sp>
    <dsp:sp modelId="{83AE75C6-23D9-4858-B95B-CF932B294FB4}">
      <dsp:nvSpPr>
        <dsp:cNvPr id="0" name=""/>
        <dsp:cNvSpPr/>
      </dsp:nvSpPr>
      <dsp:spPr>
        <a:xfrm>
          <a:off x="5909394" y="1515516"/>
          <a:ext cx="1838086" cy="1166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Stripping</a:t>
          </a:r>
        </a:p>
      </dsp:txBody>
      <dsp:txXfrm>
        <a:off x="5909394" y="1515516"/>
        <a:ext cx="1838086" cy="735234"/>
      </dsp:txXfrm>
    </dsp:sp>
    <dsp:sp modelId="{8ECB1D6B-5FC5-42A1-A231-15348542CE56}">
      <dsp:nvSpPr>
        <dsp:cNvPr id="0" name=""/>
        <dsp:cNvSpPr/>
      </dsp:nvSpPr>
      <dsp:spPr>
        <a:xfrm>
          <a:off x="6285870" y="2250750"/>
          <a:ext cx="1838086" cy="1652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Remove HTML tags</a:t>
          </a:r>
        </a:p>
      </dsp:txBody>
      <dsp:txXfrm>
        <a:off x="6334267" y="2299147"/>
        <a:ext cx="1741292" cy="15556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95ECA6-5781-46CA-A177-C3AAF8015C51}">
      <dsp:nvSpPr>
        <dsp:cNvPr id="0" name=""/>
        <dsp:cNvSpPr/>
      </dsp:nvSpPr>
      <dsp:spPr>
        <a:xfrm>
          <a:off x="0" y="391262"/>
          <a:ext cx="1039495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DCA1B1-DD5B-45FB-B1AF-D7BC14EB93E5}">
      <dsp:nvSpPr>
        <dsp:cNvPr id="0" name=""/>
        <dsp:cNvSpPr/>
      </dsp:nvSpPr>
      <dsp:spPr>
        <a:xfrm>
          <a:off x="519747" y="22262"/>
          <a:ext cx="7276465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5033" tIns="0" rIns="27503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Tokenizing</a:t>
          </a:r>
        </a:p>
      </dsp:txBody>
      <dsp:txXfrm>
        <a:off x="555773" y="58288"/>
        <a:ext cx="7204413" cy="665948"/>
      </dsp:txXfrm>
    </dsp:sp>
    <dsp:sp modelId="{1FFA32B3-0074-4C3F-8FE5-D009440B3AA8}">
      <dsp:nvSpPr>
        <dsp:cNvPr id="0" name=""/>
        <dsp:cNvSpPr/>
      </dsp:nvSpPr>
      <dsp:spPr>
        <a:xfrm>
          <a:off x="0" y="1525262"/>
          <a:ext cx="1039495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AC4E4-7735-44DB-ACEB-7BE27C0C2D25}">
      <dsp:nvSpPr>
        <dsp:cNvPr id="0" name=""/>
        <dsp:cNvSpPr/>
      </dsp:nvSpPr>
      <dsp:spPr>
        <a:xfrm>
          <a:off x="519747" y="1156262"/>
          <a:ext cx="7276465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5033" tIns="0" rIns="27503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Stop-word Removal</a:t>
          </a:r>
        </a:p>
      </dsp:txBody>
      <dsp:txXfrm>
        <a:off x="555773" y="1192288"/>
        <a:ext cx="7204413" cy="665948"/>
      </dsp:txXfrm>
    </dsp:sp>
    <dsp:sp modelId="{E9492DD7-B884-414E-9BE7-1FE2F3CBDDF8}">
      <dsp:nvSpPr>
        <dsp:cNvPr id="0" name=""/>
        <dsp:cNvSpPr/>
      </dsp:nvSpPr>
      <dsp:spPr>
        <a:xfrm>
          <a:off x="0" y="2659262"/>
          <a:ext cx="1039495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5DEDF9-50BB-4C34-BEED-F99802A82C56}">
      <dsp:nvSpPr>
        <dsp:cNvPr id="0" name=""/>
        <dsp:cNvSpPr/>
      </dsp:nvSpPr>
      <dsp:spPr>
        <a:xfrm>
          <a:off x="519747" y="2290262"/>
          <a:ext cx="7276465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5033" tIns="0" rIns="27503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Stemming</a:t>
          </a:r>
        </a:p>
      </dsp:txBody>
      <dsp:txXfrm>
        <a:off x="555773" y="2326288"/>
        <a:ext cx="7204413" cy="665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5653B82-3B67-4C78-88F3-4E52C3100547}" type="datetimeFigureOut">
              <a:rPr lang="en-US" smtClean="0"/>
              <a:t>12/19/2016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4C1050D-457E-4009-8A2B-6A43A28D5D0B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09920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53B82-3B67-4C78-88F3-4E52C3100547}" type="datetimeFigureOut">
              <a:rPr lang="en-US" smtClean="0"/>
              <a:t>12/19/2016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1050D-457E-4009-8A2B-6A43A28D5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282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53B82-3B67-4C78-88F3-4E52C3100547}" type="datetimeFigureOut">
              <a:rPr lang="en-US" smtClean="0"/>
              <a:t>12/19/2016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1050D-457E-4009-8A2B-6A43A28D5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037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53B82-3B67-4C78-88F3-4E52C3100547}" type="datetimeFigureOut">
              <a:rPr lang="en-US" smtClean="0"/>
              <a:t>12/19/2016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1050D-457E-4009-8A2B-6A43A28D5D0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06512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53B82-3B67-4C78-88F3-4E52C3100547}" type="datetimeFigureOut">
              <a:rPr lang="en-US" smtClean="0"/>
              <a:t>12/19/2016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1050D-457E-4009-8A2B-6A43A28D5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1214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53B82-3B67-4C78-88F3-4E52C3100547}" type="datetimeFigureOut">
              <a:rPr lang="en-US" smtClean="0"/>
              <a:t>12/19/2016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1050D-457E-4009-8A2B-6A43A28D5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4254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53B82-3B67-4C78-88F3-4E52C3100547}" type="datetimeFigureOut">
              <a:rPr lang="en-US" smtClean="0"/>
              <a:t>12/19/2016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1050D-457E-4009-8A2B-6A43A28D5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488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53B82-3B67-4C78-88F3-4E52C3100547}" type="datetimeFigureOut">
              <a:rPr lang="en-US" smtClean="0"/>
              <a:t>12/19/2016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1050D-457E-4009-8A2B-6A43A28D5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0974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53B82-3B67-4C78-88F3-4E52C3100547}" type="datetimeFigureOut">
              <a:rPr lang="en-US" smtClean="0"/>
              <a:t>12/19/2016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1050D-457E-4009-8A2B-6A43A28D5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37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53B82-3B67-4C78-88F3-4E52C3100547}" type="datetimeFigureOut">
              <a:rPr lang="en-US" smtClean="0"/>
              <a:t>12/19/2016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1050D-457E-4009-8A2B-6A43A28D5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75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53B82-3B67-4C78-88F3-4E52C3100547}" type="datetimeFigureOut">
              <a:rPr lang="en-US" smtClean="0"/>
              <a:t>12/19/2016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1050D-457E-4009-8A2B-6A43A28D5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73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53B82-3B67-4C78-88F3-4E52C3100547}" type="datetimeFigureOut">
              <a:rPr lang="en-US" smtClean="0"/>
              <a:t>12/19/2016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1050D-457E-4009-8A2B-6A43A28D5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26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53B82-3B67-4C78-88F3-4E52C3100547}" type="datetimeFigureOut">
              <a:rPr lang="en-US" smtClean="0"/>
              <a:t>12/19/2016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1050D-457E-4009-8A2B-6A43A28D5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03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53B82-3B67-4C78-88F3-4E52C3100547}" type="datetimeFigureOut">
              <a:rPr lang="en-US" smtClean="0"/>
              <a:t>12/19/2016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1050D-457E-4009-8A2B-6A43A28D5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13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53B82-3B67-4C78-88F3-4E52C3100547}" type="datetimeFigureOut">
              <a:rPr lang="en-US" smtClean="0"/>
              <a:t>12/19/2016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1050D-457E-4009-8A2B-6A43A28D5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48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53B82-3B67-4C78-88F3-4E52C3100547}" type="datetimeFigureOut">
              <a:rPr lang="en-US" smtClean="0"/>
              <a:t>12/19/2016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1050D-457E-4009-8A2B-6A43A28D5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029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53B82-3B67-4C78-88F3-4E52C3100547}" type="datetimeFigureOut">
              <a:rPr lang="en-US" smtClean="0"/>
              <a:t>12/19/2016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1050D-457E-4009-8A2B-6A43A28D5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489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5653B82-3B67-4C78-88F3-4E52C3100547}" type="datetimeFigureOut">
              <a:rPr lang="en-US" smtClean="0"/>
              <a:t>12/19/2016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4C1050D-457E-4009-8A2B-6A43A28D5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112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181314" y="676034"/>
            <a:ext cx="10664421" cy="2766528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Automated Text Analytics for Stock Market prediction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116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1" y="1837765"/>
            <a:ext cx="10394707" cy="331118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Create a program that provides an immediate and automated suggestion for stock exchange based on media in real time</a:t>
            </a:r>
          </a:p>
        </p:txBody>
      </p:sp>
    </p:spTree>
    <p:extLst>
      <p:ext uri="{BB962C8B-B14F-4D97-AF65-F5344CB8AC3E}">
        <p14:creationId xmlns:p14="http://schemas.microsoft.com/office/powerpoint/2010/main" val="2497400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background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8" y="2189017"/>
            <a:ext cx="3260035" cy="1791228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327" y="3084631"/>
            <a:ext cx="1386221" cy="7557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510" y="2427444"/>
            <a:ext cx="2126980" cy="23203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44" y="2726824"/>
            <a:ext cx="2189659" cy="21896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236" y="2427444"/>
            <a:ext cx="2195240" cy="21952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452" y="3059996"/>
            <a:ext cx="1386221" cy="75576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08968" y="4916483"/>
            <a:ext cx="1577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Scraping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07833" y="4916483"/>
            <a:ext cx="304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Natural Language Processing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271974" y="4916483"/>
            <a:ext cx="188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794425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7559" y="2276061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Related Works</a:t>
            </a:r>
          </a:p>
        </p:txBody>
      </p:sp>
    </p:spTree>
    <p:extLst>
      <p:ext uri="{BB962C8B-B14F-4D97-AF65-F5344CB8AC3E}">
        <p14:creationId xmlns:p14="http://schemas.microsoft.com/office/powerpoint/2010/main" val="2594893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/>
              <a:t>Financial Stock Market Forecast using Data Mining Techniques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92224" y="2063395"/>
            <a:ext cx="4535556" cy="3300765"/>
          </a:xfrm>
        </p:spPr>
        <p:txBody>
          <a:bodyPr/>
          <a:lstStyle/>
          <a:p>
            <a:r>
              <a:rPr lang="en-US" dirty="0"/>
              <a:t>Goal</a:t>
            </a:r>
          </a:p>
          <a:p>
            <a:pPr lvl="1"/>
            <a:r>
              <a:rPr lang="en-US" sz="1400" dirty="0"/>
              <a:t>Data mining to predict stock prices</a:t>
            </a:r>
          </a:p>
          <a:p>
            <a:r>
              <a:rPr lang="en-US" dirty="0"/>
              <a:t>Dataset</a:t>
            </a:r>
          </a:p>
          <a:p>
            <a:pPr lvl="1"/>
            <a:r>
              <a:rPr lang="en-US" sz="1400" dirty="0"/>
              <a:t>Historical stock prices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98647" y="1683027"/>
            <a:ext cx="10394707" cy="380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K. </a:t>
            </a:r>
            <a:r>
              <a:rPr lang="en-US" sz="1400" dirty="0" err="1"/>
              <a:t>Senthamarai</a:t>
            </a:r>
            <a:r>
              <a:rPr lang="en-US" sz="1400" dirty="0"/>
              <a:t> Kannan, P. </a:t>
            </a:r>
            <a:r>
              <a:rPr lang="en-US" sz="1400" dirty="0" err="1"/>
              <a:t>Sailapathi</a:t>
            </a:r>
            <a:r>
              <a:rPr lang="en-US" sz="1400" dirty="0"/>
              <a:t> </a:t>
            </a:r>
            <a:r>
              <a:rPr lang="en-US" sz="1400" dirty="0" err="1"/>
              <a:t>Sekar</a:t>
            </a:r>
            <a:r>
              <a:rPr lang="en-US" sz="1400" dirty="0"/>
              <a:t>, </a:t>
            </a:r>
            <a:r>
              <a:rPr lang="en-US" sz="1400" dirty="0" err="1"/>
              <a:t>M.Mohamed</a:t>
            </a:r>
            <a:r>
              <a:rPr lang="en-US" sz="1400" dirty="0"/>
              <a:t> </a:t>
            </a:r>
            <a:r>
              <a:rPr lang="en-US" sz="1400" dirty="0" err="1"/>
              <a:t>Sathik</a:t>
            </a:r>
            <a:r>
              <a:rPr lang="en-US" sz="1400" dirty="0"/>
              <a:t>  and P. </a:t>
            </a:r>
            <a:r>
              <a:rPr lang="en-US" sz="1400" dirty="0" err="1"/>
              <a:t>Arumugam</a:t>
            </a:r>
            <a:r>
              <a:rPr lang="en-US" sz="1400" dirty="0"/>
              <a:t>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34203" y="2063395"/>
            <a:ext cx="4535556" cy="40723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technique (technical indicators)</a:t>
            </a:r>
          </a:p>
          <a:p>
            <a:pPr lvl="1"/>
            <a:r>
              <a:rPr lang="en-US" sz="1400" dirty="0"/>
              <a:t>Typical prices</a:t>
            </a:r>
          </a:p>
          <a:p>
            <a:pPr lvl="1"/>
            <a:r>
              <a:rPr lang="en-US" sz="1400" dirty="0" err="1"/>
              <a:t>Chaikin</a:t>
            </a:r>
            <a:r>
              <a:rPr lang="en-US" sz="1400" dirty="0"/>
              <a:t> money flow indicator</a:t>
            </a:r>
          </a:p>
          <a:p>
            <a:pPr lvl="1"/>
            <a:r>
              <a:rPr lang="en-US" sz="1400" dirty="0"/>
              <a:t>Stochastic movement index</a:t>
            </a:r>
          </a:p>
          <a:p>
            <a:pPr lvl="1"/>
            <a:r>
              <a:rPr lang="en-US" sz="1400" dirty="0"/>
              <a:t>Relative strength index</a:t>
            </a:r>
          </a:p>
          <a:p>
            <a:pPr lvl="1"/>
            <a:r>
              <a:rPr lang="en-US" sz="1400" dirty="0" err="1"/>
              <a:t>Bollienger</a:t>
            </a:r>
            <a:r>
              <a:rPr lang="en-US" sz="1400" dirty="0"/>
              <a:t> bands</a:t>
            </a:r>
          </a:p>
          <a:p>
            <a:pPr lvl="1"/>
            <a:r>
              <a:rPr lang="en-US" sz="1400" dirty="0"/>
              <a:t>Moving average</a:t>
            </a:r>
          </a:p>
        </p:txBody>
      </p:sp>
    </p:spTree>
    <p:extLst>
      <p:ext uri="{BB962C8B-B14F-4D97-AF65-F5344CB8AC3E}">
        <p14:creationId xmlns:p14="http://schemas.microsoft.com/office/powerpoint/2010/main" val="3015590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/>
              <a:t>DATA AND TEXT MINING OF FINANCIAL MARKETS USING NEWS AND SOCIAL MEDIA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4072361"/>
          </a:xfrm>
        </p:spPr>
        <p:txBody>
          <a:bodyPr/>
          <a:lstStyle/>
          <a:p>
            <a:r>
              <a:rPr lang="en-US" dirty="0"/>
              <a:t>Goal</a:t>
            </a:r>
          </a:p>
          <a:p>
            <a:pPr lvl="1"/>
            <a:r>
              <a:rPr lang="en-US" sz="1400" dirty="0"/>
              <a:t>Stock price forecasting using various data mining with technical indicators and text mining </a:t>
            </a:r>
          </a:p>
          <a:p>
            <a:r>
              <a:rPr lang="en-US" dirty="0"/>
              <a:t>Dataset</a:t>
            </a:r>
          </a:p>
          <a:p>
            <a:pPr lvl="1"/>
            <a:r>
              <a:rPr lang="en-US" sz="1400" dirty="0"/>
              <a:t>Open-high-low-close (</a:t>
            </a:r>
            <a:r>
              <a:rPr lang="en-US" sz="1400" dirty="0" err="1"/>
              <a:t>ohlc</a:t>
            </a:r>
            <a:r>
              <a:rPr lang="en-US" sz="1400" dirty="0"/>
              <a:t>) of </a:t>
            </a:r>
            <a:r>
              <a:rPr lang="en-US" sz="1400" dirty="0" err="1"/>
              <a:t>s&amp;P</a:t>
            </a:r>
            <a:r>
              <a:rPr lang="en-US" sz="1400" dirty="0"/>
              <a:t> securities</a:t>
            </a:r>
          </a:p>
          <a:p>
            <a:pPr lvl="1"/>
            <a:r>
              <a:rPr lang="en-US" sz="1400" dirty="0"/>
              <a:t>News from </a:t>
            </a:r>
            <a:r>
              <a:rPr lang="en-US" sz="1400" dirty="0" err="1"/>
              <a:t>reuters</a:t>
            </a:r>
            <a:r>
              <a:rPr lang="en-US" sz="1400" dirty="0"/>
              <a:t> site archive</a:t>
            </a:r>
          </a:p>
          <a:p>
            <a:r>
              <a:rPr lang="en-US" dirty="0"/>
              <a:t>technique</a:t>
            </a:r>
          </a:p>
          <a:p>
            <a:pPr lvl="1"/>
            <a:r>
              <a:rPr lang="en-US" sz="1400" dirty="0"/>
              <a:t>Bag of words</a:t>
            </a:r>
          </a:p>
          <a:p>
            <a:pPr lvl="1"/>
            <a:r>
              <a:rPr lang="en-US" sz="1400" dirty="0"/>
              <a:t>Latent </a:t>
            </a:r>
            <a:r>
              <a:rPr lang="en-US" sz="1400" dirty="0" err="1"/>
              <a:t>Dirichlet</a:t>
            </a:r>
            <a:r>
              <a:rPr lang="en-US" sz="1400" dirty="0"/>
              <a:t> Allocation (LDA)</a:t>
            </a:r>
          </a:p>
          <a:p>
            <a:pPr lvl="1"/>
            <a:r>
              <a:rPr lang="en-US" sz="1400" dirty="0"/>
              <a:t>Sentiment analysis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98647" y="1683027"/>
            <a:ext cx="10394707" cy="380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 err="1"/>
              <a:t>Zhichao</a:t>
            </a:r>
            <a:r>
              <a:rPr lang="en-US" sz="1400" dirty="0"/>
              <a:t> Han  (university of </a:t>
            </a:r>
            <a:r>
              <a:rPr lang="en-US" sz="1400" dirty="0" err="1"/>
              <a:t>manchester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72879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/>
              <a:t>Stock Market Prediction from WSJ: Text Mining via Sparse Matrix Factorization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4072361"/>
          </a:xfrm>
        </p:spPr>
        <p:txBody>
          <a:bodyPr/>
          <a:lstStyle/>
          <a:p>
            <a:r>
              <a:rPr lang="en-US" dirty="0"/>
              <a:t>Goal</a:t>
            </a:r>
          </a:p>
          <a:p>
            <a:pPr lvl="1"/>
            <a:r>
              <a:rPr lang="en-US" sz="1400" dirty="0"/>
              <a:t>Predict closing price at the end of trading day</a:t>
            </a:r>
          </a:p>
          <a:p>
            <a:r>
              <a:rPr lang="en-US" dirty="0"/>
              <a:t>Dataset</a:t>
            </a:r>
          </a:p>
          <a:p>
            <a:pPr lvl="1"/>
            <a:r>
              <a:rPr lang="en-US" sz="1400" dirty="0"/>
              <a:t>Daily open and close price</a:t>
            </a:r>
          </a:p>
          <a:p>
            <a:pPr lvl="1"/>
            <a:r>
              <a:rPr lang="en-US" sz="1400" dirty="0"/>
              <a:t>WSJ news</a:t>
            </a:r>
          </a:p>
          <a:p>
            <a:r>
              <a:rPr lang="en-US" dirty="0"/>
              <a:t>technique</a:t>
            </a:r>
          </a:p>
          <a:p>
            <a:pPr lvl="1"/>
            <a:r>
              <a:rPr lang="en-US" sz="1400" dirty="0"/>
              <a:t>Leveraging correlation between stocks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98647" y="1683027"/>
            <a:ext cx="10394707" cy="380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Felix Ming Fai Wong, </a:t>
            </a:r>
            <a:r>
              <a:rPr lang="en-US" sz="1400" dirty="0" err="1"/>
              <a:t>Zhenming</a:t>
            </a:r>
            <a:r>
              <a:rPr lang="en-US" sz="1400" dirty="0"/>
              <a:t> Liu, Mung Chiang (Princeton University )</a:t>
            </a:r>
          </a:p>
        </p:txBody>
      </p:sp>
    </p:spTree>
    <p:extLst>
      <p:ext uri="{BB962C8B-B14F-4D97-AF65-F5344CB8AC3E}">
        <p14:creationId xmlns:p14="http://schemas.microsoft.com/office/powerpoint/2010/main" val="1561109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457192"/>
            <a:ext cx="10396882" cy="1151965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Text Mining of News Articles for Stock Price Predictions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1" y="2063396"/>
            <a:ext cx="10394707" cy="4072361"/>
          </a:xfrm>
        </p:spPr>
        <p:txBody>
          <a:bodyPr/>
          <a:lstStyle/>
          <a:p>
            <a:r>
              <a:rPr lang="en-US" dirty="0"/>
              <a:t>Goal</a:t>
            </a:r>
          </a:p>
          <a:p>
            <a:pPr lvl="1"/>
            <a:r>
              <a:rPr lang="en-US" sz="1400" dirty="0"/>
              <a:t>Find relationship between breaking news and stock prices</a:t>
            </a:r>
          </a:p>
          <a:p>
            <a:pPr lvl="1"/>
            <a:r>
              <a:rPr lang="en-US" sz="1400" dirty="0"/>
              <a:t>Use sentiment analysis on news articles to automatically generate trading signals</a:t>
            </a:r>
          </a:p>
          <a:p>
            <a:r>
              <a:rPr lang="en-US" dirty="0"/>
              <a:t>Dataset</a:t>
            </a:r>
          </a:p>
          <a:p>
            <a:pPr lvl="1"/>
            <a:r>
              <a:rPr lang="en-US" sz="1400" dirty="0"/>
              <a:t>Breaking news</a:t>
            </a:r>
          </a:p>
          <a:p>
            <a:r>
              <a:rPr lang="en-US" dirty="0"/>
              <a:t>technique</a:t>
            </a:r>
          </a:p>
          <a:p>
            <a:pPr lvl="1"/>
            <a:r>
              <a:rPr lang="en-US" sz="1400" dirty="0"/>
              <a:t>Text preprocessing (tokenization, stop-word removal, stemming)</a:t>
            </a:r>
          </a:p>
          <a:p>
            <a:pPr lvl="1"/>
            <a:r>
              <a:rPr lang="en-US" sz="1400" dirty="0"/>
              <a:t>News categorization (support vector machine)</a:t>
            </a:r>
          </a:p>
          <a:p>
            <a:pPr lvl="1"/>
            <a:r>
              <a:rPr lang="en-US" sz="1400" dirty="0"/>
              <a:t>Trading strategy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98647" y="1683027"/>
            <a:ext cx="10394707" cy="380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Kim-Georg Aase (NTNU)</a:t>
            </a:r>
          </a:p>
        </p:txBody>
      </p:sp>
    </p:spTree>
    <p:extLst>
      <p:ext uri="{BB962C8B-B14F-4D97-AF65-F5344CB8AC3E}">
        <p14:creationId xmlns:p14="http://schemas.microsoft.com/office/powerpoint/2010/main" val="2343132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/>
              <a:t>Text Opinion Mining to Analyze News for Stock Market Prediction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1" y="2063396"/>
            <a:ext cx="10394707" cy="4072361"/>
          </a:xfrm>
        </p:spPr>
        <p:txBody>
          <a:bodyPr/>
          <a:lstStyle/>
          <a:p>
            <a:r>
              <a:rPr lang="en-US" dirty="0"/>
              <a:t>Goal</a:t>
            </a:r>
          </a:p>
          <a:p>
            <a:pPr lvl="1"/>
            <a:r>
              <a:rPr lang="en-US" dirty="0"/>
              <a:t> </a:t>
            </a:r>
            <a:r>
              <a:rPr lang="en-US" sz="1400" dirty="0"/>
              <a:t>reveal that news’ sentiment can be used in predicting stock price fluctuations</a:t>
            </a:r>
          </a:p>
          <a:p>
            <a:r>
              <a:rPr lang="en-US" dirty="0"/>
              <a:t>Dataset</a:t>
            </a:r>
          </a:p>
          <a:p>
            <a:pPr lvl="1"/>
            <a:r>
              <a:rPr lang="en-US" sz="1400" dirty="0"/>
              <a:t>Specific company news from naver.com</a:t>
            </a:r>
          </a:p>
          <a:p>
            <a:r>
              <a:rPr lang="en-US" dirty="0"/>
              <a:t>technique</a:t>
            </a:r>
          </a:p>
          <a:p>
            <a:pPr lvl="1"/>
            <a:r>
              <a:rPr lang="en-US" sz="1400" dirty="0"/>
              <a:t>Sentiment analysis using ratio of stock price changes following the total number of news containing that word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98647" y="1683027"/>
            <a:ext cx="10394707" cy="380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 err="1"/>
              <a:t>Yoosin</a:t>
            </a:r>
            <a:r>
              <a:rPr lang="en-US" sz="1400" dirty="0"/>
              <a:t> Kim,  </a:t>
            </a:r>
            <a:r>
              <a:rPr lang="en-US" sz="1400" dirty="0" err="1"/>
              <a:t>Seung</a:t>
            </a:r>
            <a:r>
              <a:rPr lang="en-US" sz="1400" dirty="0"/>
              <a:t> </a:t>
            </a:r>
            <a:r>
              <a:rPr lang="en-US" sz="1400" dirty="0" err="1"/>
              <a:t>Ryul</a:t>
            </a:r>
            <a:r>
              <a:rPr lang="en-US" sz="1400" dirty="0"/>
              <a:t> </a:t>
            </a:r>
            <a:r>
              <a:rPr lang="en-US" sz="1400" dirty="0" err="1"/>
              <a:t>Jeong</a:t>
            </a:r>
            <a:r>
              <a:rPr lang="en-US" sz="1400" dirty="0"/>
              <a:t>, Imran Ghani </a:t>
            </a:r>
          </a:p>
        </p:txBody>
      </p:sp>
    </p:spTree>
    <p:extLst>
      <p:ext uri="{BB962C8B-B14F-4D97-AF65-F5344CB8AC3E}">
        <p14:creationId xmlns:p14="http://schemas.microsoft.com/office/powerpoint/2010/main" val="1356793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270" y="587757"/>
            <a:ext cx="10396882" cy="665328"/>
          </a:xfrm>
        </p:spPr>
        <p:txBody>
          <a:bodyPr>
            <a:normAutofit/>
          </a:bodyPr>
          <a:lstStyle/>
          <a:p>
            <a:r>
              <a:rPr lang="en-US" sz="4000" dirty="0"/>
              <a:t>Gantt chart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008622898"/>
              </p:ext>
            </p:extLst>
          </p:nvPr>
        </p:nvGraphicFramePr>
        <p:xfrm>
          <a:off x="212887" y="1696453"/>
          <a:ext cx="11297647" cy="39222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4850">
                  <a:extLst>
                    <a:ext uri="{9D8B030D-6E8A-4147-A177-3AD203B41FA5}">
                      <a16:colId xmlns:a16="http://schemas.microsoft.com/office/drawing/2014/main" val="1791976572"/>
                    </a:ext>
                  </a:extLst>
                </a:gridCol>
                <a:gridCol w="926432">
                  <a:extLst>
                    <a:ext uri="{9D8B030D-6E8A-4147-A177-3AD203B41FA5}">
                      <a16:colId xmlns:a16="http://schemas.microsoft.com/office/drawing/2014/main" val="4048064617"/>
                    </a:ext>
                  </a:extLst>
                </a:gridCol>
                <a:gridCol w="532557">
                  <a:extLst>
                    <a:ext uri="{9D8B030D-6E8A-4147-A177-3AD203B41FA5}">
                      <a16:colId xmlns:a16="http://schemas.microsoft.com/office/drawing/2014/main" val="1640106299"/>
                    </a:ext>
                  </a:extLst>
                </a:gridCol>
                <a:gridCol w="594613">
                  <a:extLst>
                    <a:ext uri="{9D8B030D-6E8A-4147-A177-3AD203B41FA5}">
                      <a16:colId xmlns:a16="http://schemas.microsoft.com/office/drawing/2014/main" val="225349742"/>
                    </a:ext>
                  </a:extLst>
                </a:gridCol>
                <a:gridCol w="594613">
                  <a:extLst>
                    <a:ext uri="{9D8B030D-6E8A-4147-A177-3AD203B41FA5}">
                      <a16:colId xmlns:a16="http://schemas.microsoft.com/office/drawing/2014/main" val="821266863"/>
                    </a:ext>
                  </a:extLst>
                </a:gridCol>
                <a:gridCol w="594613">
                  <a:extLst>
                    <a:ext uri="{9D8B030D-6E8A-4147-A177-3AD203B41FA5}">
                      <a16:colId xmlns:a16="http://schemas.microsoft.com/office/drawing/2014/main" val="384641556"/>
                    </a:ext>
                  </a:extLst>
                </a:gridCol>
                <a:gridCol w="594613">
                  <a:extLst>
                    <a:ext uri="{9D8B030D-6E8A-4147-A177-3AD203B41FA5}">
                      <a16:colId xmlns:a16="http://schemas.microsoft.com/office/drawing/2014/main" val="3898816448"/>
                    </a:ext>
                  </a:extLst>
                </a:gridCol>
                <a:gridCol w="594613">
                  <a:extLst>
                    <a:ext uri="{9D8B030D-6E8A-4147-A177-3AD203B41FA5}">
                      <a16:colId xmlns:a16="http://schemas.microsoft.com/office/drawing/2014/main" val="3869134961"/>
                    </a:ext>
                  </a:extLst>
                </a:gridCol>
                <a:gridCol w="594613">
                  <a:extLst>
                    <a:ext uri="{9D8B030D-6E8A-4147-A177-3AD203B41FA5}">
                      <a16:colId xmlns:a16="http://schemas.microsoft.com/office/drawing/2014/main" val="417869476"/>
                    </a:ext>
                  </a:extLst>
                </a:gridCol>
                <a:gridCol w="594613">
                  <a:extLst>
                    <a:ext uri="{9D8B030D-6E8A-4147-A177-3AD203B41FA5}">
                      <a16:colId xmlns:a16="http://schemas.microsoft.com/office/drawing/2014/main" val="1313941969"/>
                    </a:ext>
                  </a:extLst>
                </a:gridCol>
                <a:gridCol w="594613">
                  <a:extLst>
                    <a:ext uri="{9D8B030D-6E8A-4147-A177-3AD203B41FA5}">
                      <a16:colId xmlns:a16="http://schemas.microsoft.com/office/drawing/2014/main" val="3279855448"/>
                    </a:ext>
                  </a:extLst>
                </a:gridCol>
                <a:gridCol w="594613">
                  <a:extLst>
                    <a:ext uri="{9D8B030D-6E8A-4147-A177-3AD203B41FA5}">
                      <a16:colId xmlns:a16="http://schemas.microsoft.com/office/drawing/2014/main" val="819087570"/>
                    </a:ext>
                  </a:extLst>
                </a:gridCol>
                <a:gridCol w="594613">
                  <a:extLst>
                    <a:ext uri="{9D8B030D-6E8A-4147-A177-3AD203B41FA5}">
                      <a16:colId xmlns:a16="http://schemas.microsoft.com/office/drawing/2014/main" val="4088775820"/>
                    </a:ext>
                  </a:extLst>
                </a:gridCol>
                <a:gridCol w="594613">
                  <a:extLst>
                    <a:ext uri="{9D8B030D-6E8A-4147-A177-3AD203B41FA5}">
                      <a16:colId xmlns:a16="http://schemas.microsoft.com/office/drawing/2014/main" val="4014513877"/>
                    </a:ext>
                  </a:extLst>
                </a:gridCol>
                <a:gridCol w="594613">
                  <a:extLst>
                    <a:ext uri="{9D8B030D-6E8A-4147-A177-3AD203B41FA5}">
                      <a16:colId xmlns:a16="http://schemas.microsoft.com/office/drawing/2014/main" val="2380568242"/>
                    </a:ext>
                  </a:extLst>
                </a:gridCol>
                <a:gridCol w="594613">
                  <a:extLst>
                    <a:ext uri="{9D8B030D-6E8A-4147-A177-3AD203B41FA5}">
                      <a16:colId xmlns:a16="http://schemas.microsoft.com/office/drawing/2014/main" val="1273473239"/>
                    </a:ext>
                  </a:extLst>
                </a:gridCol>
                <a:gridCol w="594613">
                  <a:extLst>
                    <a:ext uri="{9D8B030D-6E8A-4147-A177-3AD203B41FA5}">
                      <a16:colId xmlns:a16="http://schemas.microsoft.com/office/drawing/2014/main" val="907311088"/>
                    </a:ext>
                  </a:extLst>
                </a:gridCol>
                <a:gridCol w="594613">
                  <a:extLst>
                    <a:ext uri="{9D8B030D-6E8A-4147-A177-3AD203B41FA5}">
                      <a16:colId xmlns:a16="http://schemas.microsoft.com/office/drawing/2014/main" val="2161841051"/>
                    </a:ext>
                  </a:extLst>
                </a:gridCol>
                <a:gridCol w="594613">
                  <a:extLst>
                    <a:ext uri="{9D8B030D-6E8A-4147-A177-3AD203B41FA5}">
                      <a16:colId xmlns:a16="http://schemas.microsoft.com/office/drawing/2014/main" val="1564820621"/>
                    </a:ext>
                  </a:extLst>
                </a:gridCol>
              </a:tblGrid>
              <a:tr h="209020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Task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 gridSpan="17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2016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608296"/>
                  </a:ext>
                </a:extLst>
              </a:tr>
              <a:tr h="209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September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October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November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December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669376"/>
                  </a:ext>
                </a:extLst>
              </a:tr>
              <a:tr h="209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extLst>
                  <a:ext uri="{0D108BD9-81ED-4DB2-BD59-A6C34878D82A}">
                    <a16:rowId xmlns:a16="http://schemas.microsoft.com/office/drawing/2014/main" val="1608013217"/>
                  </a:ext>
                </a:extLst>
              </a:tr>
              <a:tr h="79698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Literature Review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 </a:t>
                      </a:r>
                    </a:p>
                  </a:txBody>
                  <a:tcPr marL="68570" marR="6857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 </a:t>
                      </a:r>
                    </a:p>
                  </a:txBody>
                  <a:tcPr marL="68570" marR="6857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 </a:t>
                      </a:r>
                    </a:p>
                  </a:txBody>
                  <a:tcPr marL="68570" marR="6857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 </a:t>
                      </a:r>
                    </a:p>
                  </a:txBody>
                  <a:tcPr marL="68570" marR="6857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extLst>
                  <a:ext uri="{0D108BD9-81ED-4DB2-BD59-A6C34878D82A}">
                    <a16:rowId xmlns:a16="http://schemas.microsoft.com/office/drawing/2014/main" val="3508116340"/>
                  </a:ext>
                </a:extLst>
              </a:tr>
              <a:tr h="82682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Big Data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extLst>
                  <a:ext uri="{0D108BD9-81ED-4DB2-BD59-A6C34878D82A}">
                    <a16:rowId xmlns:a16="http://schemas.microsoft.com/office/drawing/2014/main" val="890008003"/>
                  </a:ext>
                </a:extLst>
              </a:tr>
              <a:tr h="83932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Stock Market</a:t>
                      </a: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extLst>
                  <a:ext uri="{0D108BD9-81ED-4DB2-BD59-A6C34878D82A}">
                    <a16:rowId xmlns:a16="http://schemas.microsoft.com/office/drawing/2014/main" val="2590112448"/>
                  </a:ext>
                </a:extLst>
              </a:tr>
              <a:tr h="83017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Artificial Intelligence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934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4413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270" y="587757"/>
            <a:ext cx="10396882" cy="665328"/>
          </a:xfrm>
        </p:spPr>
        <p:txBody>
          <a:bodyPr>
            <a:normAutofit/>
          </a:bodyPr>
          <a:lstStyle/>
          <a:p>
            <a:r>
              <a:rPr lang="en-US" sz="4000" dirty="0"/>
              <a:t>Gantt chart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88689059"/>
              </p:ext>
            </p:extLst>
          </p:nvPr>
        </p:nvGraphicFramePr>
        <p:xfrm>
          <a:off x="212887" y="1696453"/>
          <a:ext cx="11297647" cy="3915214"/>
        </p:xfrm>
        <a:graphic>
          <a:graphicData uri="http://schemas.openxmlformats.org/drawingml/2006/table">
            <a:tbl>
              <a:tblPr firstRow="1" firstCol="1" bandRow="1">
                <a:noFill/>
                <a:tableStyleId>{5C22544A-7EE6-4342-B048-85BDC9FD1C3A}</a:tableStyleId>
              </a:tblPr>
              <a:tblGrid>
                <a:gridCol w="324850">
                  <a:extLst>
                    <a:ext uri="{9D8B030D-6E8A-4147-A177-3AD203B41FA5}">
                      <a16:colId xmlns:a16="http://schemas.microsoft.com/office/drawing/2014/main" val="1791976572"/>
                    </a:ext>
                  </a:extLst>
                </a:gridCol>
                <a:gridCol w="926432">
                  <a:extLst>
                    <a:ext uri="{9D8B030D-6E8A-4147-A177-3AD203B41FA5}">
                      <a16:colId xmlns:a16="http://schemas.microsoft.com/office/drawing/2014/main" val="4048064617"/>
                    </a:ext>
                  </a:extLst>
                </a:gridCol>
                <a:gridCol w="532557">
                  <a:extLst>
                    <a:ext uri="{9D8B030D-6E8A-4147-A177-3AD203B41FA5}">
                      <a16:colId xmlns:a16="http://schemas.microsoft.com/office/drawing/2014/main" val="1640106299"/>
                    </a:ext>
                  </a:extLst>
                </a:gridCol>
                <a:gridCol w="594613">
                  <a:extLst>
                    <a:ext uri="{9D8B030D-6E8A-4147-A177-3AD203B41FA5}">
                      <a16:colId xmlns:a16="http://schemas.microsoft.com/office/drawing/2014/main" val="225349742"/>
                    </a:ext>
                  </a:extLst>
                </a:gridCol>
                <a:gridCol w="594613">
                  <a:extLst>
                    <a:ext uri="{9D8B030D-6E8A-4147-A177-3AD203B41FA5}">
                      <a16:colId xmlns:a16="http://schemas.microsoft.com/office/drawing/2014/main" val="821266863"/>
                    </a:ext>
                  </a:extLst>
                </a:gridCol>
                <a:gridCol w="594613">
                  <a:extLst>
                    <a:ext uri="{9D8B030D-6E8A-4147-A177-3AD203B41FA5}">
                      <a16:colId xmlns:a16="http://schemas.microsoft.com/office/drawing/2014/main" val="384641556"/>
                    </a:ext>
                  </a:extLst>
                </a:gridCol>
                <a:gridCol w="594613">
                  <a:extLst>
                    <a:ext uri="{9D8B030D-6E8A-4147-A177-3AD203B41FA5}">
                      <a16:colId xmlns:a16="http://schemas.microsoft.com/office/drawing/2014/main" val="3898816448"/>
                    </a:ext>
                  </a:extLst>
                </a:gridCol>
                <a:gridCol w="594613">
                  <a:extLst>
                    <a:ext uri="{9D8B030D-6E8A-4147-A177-3AD203B41FA5}">
                      <a16:colId xmlns:a16="http://schemas.microsoft.com/office/drawing/2014/main" val="3869134961"/>
                    </a:ext>
                  </a:extLst>
                </a:gridCol>
                <a:gridCol w="594613">
                  <a:extLst>
                    <a:ext uri="{9D8B030D-6E8A-4147-A177-3AD203B41FA5}">
                      <a16:colId xmlns:a16="http://schemas.microsoft.com/office/drawing/2014/main" val="417869476"/>
                    </a:ext>
                  </a:extLst>
                </a:gridCol>
                <a:gridCol w="594613">
                  <a:extLst>
                    <a:ext uri="{9D8B030D-6E8A-4147-A177-3AD203B41FA5}">
                      <a16:colId xmlns:a16="http://schemas.microsoft.com/office/drawing/2014/main" val="1313941969"/>
                    </a:ext>
                  </a:extLst>
                </a:gridCol>
                <a:gridCol w="594613">
                  <a:extLst>
                    <a:ext uri="{9D8B030D-6E8A-4147-A177-3AD203B41FA5}">
                      <a16:colId xmlns:a16="http://schemas.microsoft.com/office/drawing/2014/main" val="3279855448"/>
                    </a:ext>
                  </a:extLst>
                </a:gridCol>
                <a:gridCol w="594613">
                  <a:extLst>
                    <a:ext uri="{9D8B030D-6E8A-4147-A177-3AD203B41FA5}">
                      <a16:colId xmlns:a16="http://schemas.microsoft.com/office/drawing/2014/main" val="819087570"/>
                    </a:ext>
                  </a:extLst>
                </a:gridCol>
                <a:gridCol w="594613">
                  <a:extLst>
                    <a:ext uri="{9D8B030D-6E8A-4147-A177-3AD203B41FA5}">
                      <a16:colId xmlns:a16="http://schemas.microsoft.com/office/drawing/2014/main" val="4088775820"/>
                    </a:ext>
                  </a:extLst>
                </a:gridCol>
                <a:gridCol w="594613">
                  <a:extLst>
                    <a:ext uri="{9D8B030D-6E8A-4147-A177-3AD203B41FA5}">
                      <a16:colId xmlns:a16="http://schemas.microsoft.com/office/drawing/2014/main" val="4014513877"/>
                    </a:ext>
                  </a:extLst>
                </a:gridCol>
                <a:gridCol w="594613">
                  <a:extLst>
                    <a:ext uri="{9D8B030D-6E8A-4147-A177-3AD203B41FA5}">
                      <a16:colId xmlns:a16="http://schemas.microsoft.com/office/drawing/2014/main" val="2380568242"/>
                    </a:ext>
                  </a:extLst>
                </a:gridCol>
                <a:gridCol w="594613">
                  <a:extLst>
                    <a:ext uri="{9D8B030D-6E8A-4147-A177-3AD203B41FA5}">
                      <a16:colId xmlns:a16="http://schemas.microsoft.com/office/drawing/2014/main" val="1273473239"/>
                    </a:ext>
                  </a:extLst>
                </a:gridCol>
                <a:gridCol w="594613">
                  <a:extLst>
                    <a:ext uri="{9D8B030D-6E8A-4147-A177-3AD203B41FA5}">
                      <a16:colId xmlns:a16="http://schemas.microsoft.com/office/drawing/2014/main" val="907311088"/>
                    </a:ext>
                  </a:extLst>
                </a:gridCol>
                <a:gridCol w="594613">
                  <a:extLst>
                    <a:ext uri="{9D8B030D-6E8A-4147-A177-3AD203B41FA5}">
                      <a16:colId xmlns:a16="http://schemas.microsoft.com/office/drawing/2014/main" val="2161841051"/>
                    </a:ext>
                  </a:extLst>
                </a:gridCol>
                <a:gridCol w="594613">
                  <a:extLst>
                    <a:ext uri="{9D8B030D-6E8A-4147-A177-3AD203B41FA5}">
                      <a16:colId xmlns:a16="http://schemas.microsoft.com/office/drawing/2014/main" val="1564820621"/>
                    </a:ext>
                  </a:extLst>
                </a:gridCol>
              </a:tblGrid>
              <a:tr h="209020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Task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 gridSpan="17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2017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608296"/>
                  </a:ext>
                </a:extLst>
              </a:tr>
              <a:tr h="209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+mn-ea"/>
                          <a:cs typeface="+mn-cs"/>
                        </a:rPr>
                        <a:t>January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February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March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April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669376"/>
                  </a:ext>
                </a:extLst>
              </a:tr>
              <a:tr h="209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extLst>
                  <a:ext uri="{0D108BD9-81ED-4DB2-BD59-A6C34878D82A}">
                    <a16:rowId xmlns:a16="http://schemas.microsoft.com/office/drawing/2014/main" val="1608013217"/>
                  </a:ext>
                </a:extLst>
              </a:tr>
              <a:tr h="78990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Web Scraper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 </a:t>
                      </a:r>
                    </a:p>
                  </a:txBody>
                  <a:tcPr marL="68570" marR="6857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 </a:t>
                      </a:r>
                    </a:p>
                  </a:txBody>
                  <a:tcPr marL="68570" marR="6857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 </a:t>
                      </a:r>
                    </a:p>
                  </a:txBody>
                  <a:tcPr marL="68570" marR="6857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 </a:t>
                      </a:r>
                    </a:p>
                  </a:txBody>
                  <a:tcPr marL="68570" marR="6857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>
                    <a:solidFill>
                      <a:srgbClr val="E4C8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>
                    <a:solidFill>
                      <a:srgbClr val="E4C8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extLst>
                  <a:ext uri="{0D108BD9-81ED-4DB2-BD59-A6C34878D82A}">
                    <a16:rowId xmlns:a16="http://schemas.microsoft.com/office/drawing/2014/main" val="3508116340"/>
                  </a:ext>
                </a:extLst>
              </a:tr>
              <a:tr h="82682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Natural Language Toolkit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>
                    <a:solidFill>
                      <a:srgbClr val="F4E4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extLst>
                  <a:ext uri="{0D108BD9-81ED-4DB2-BD59-A6C34878D82A}">
                    <a16:rowId xmlns:a16="http://schemas.microsoft.com/office/drawing/2014/main" val="890008003"/>
                  </a:ext>
                </a:extLst>
              </a:tr>
              <a:tr h="83932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+mn-ea"/>
                          <a:cs typeface="+mn-cs"/>
                        </a:rPr>
                        <a:t>Machine</a:t>
                      </a:r>
                      <a:r>
                        <a:rPr lang="en-US" sz="11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Learning Algorithm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>
                    <a:solidFill>
                      <a:srgbClr val="E4C8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extLst>
                  <a:ext uri="{0D108BD9-81ED-4DB2-BD59-A6C34878D82A}">
                    <a16:rowId xmlns:a16="http://schemas.microsoft.com/office/drawing/2014/main" val="2590112448"/>
                  </a:ext>
                </a:extLst>
              </a:tr>
              <a:tr h="83017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Application Program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0" marR="6857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934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5358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876423" y="807968"/>
            <a:ext cx="6632717" cy="39036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3965714" y="606498"/>
            <a:ext cx="10396882" cy="115196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</a:t>
            </a:r>
            <a:r>
              <a:rPr lang="en-US" dirty="0"/>
              <a:t>oblem Statement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756" y="800916"/>
            <a:ext cx="5528435" cy="396510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997685" y="807968"/>
            <a:ext cx="1530628" cy="39248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10105" y="738531"/>
            <a:ext cx="4817167" cy="2951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49918" y="738531"/>
            <a:ext cx="1702811" cy="3994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741279" y="3872339"/>
            <a:ext cx="1099932" cy="8878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876423" y="835385"/>
            <a:ext cx="66327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SINTEF. "Big Data: for better or worse: 90% of world's data generated over last two years.“</a:t>
            </a:r>
          </a:p>
          <a:p>
            <a:r>
              <a:rPr lang="en-US" sz="1050" dirty="0" err="1">
                <a:solidFill>
                  <a:schemeClr val="bg1"/>
                </a:solidFill>
              </a:rPr>
              <a:t>ScienceDaily</a:t>
            </a:r>
            <a:r>
              <a:rPr lang="en-US" sz="1050" dirty="0">
                <a:solidFill>
                  <a:schemeClr val="bg1"/>
                </a:solidFill>
              </a:rPr>
              <a:t>. </a:t>
            </a:r>
            <a:r>
              <a:rPr lang="en-US" sz="1050" dirty="0" err="1">
                <a:solidFill>
                  <a:schemeClr val="bg1"/>
                </a:solidFill>
              </a:rPr>
              <a:t>ScienceDaily</a:t>
            </a:r>
            <a:r>
              <a:rPr lang="en-US" sz="1050" dirty="0">
                <a:solidFill>
                  <a:schemeClr val="bg1"/>
                </a:solidFill>
              </a:rPr>
              <a:t>, 22 May 2013. 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678" y="590755"/>
            <a:ext cx="7186465" cy="5790166"/>
          </a:xfrm>
        </p:spPr>
      </p:pic>
      <p:sp>
        <p:nvSpPr>
          <p:cNvPr id="15" name="Explosion: 8 Points 14"/>
          <p:cNvSpPr/>
          <p:nvPr/>
        </p:nvSpPr>
        <p:spPr>
          <a:xfrm>
            <a:off x="7826567" y="318741"/>
            <a:ext cx="3101009" cy="2451652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2.5 quintillion bytes of data produces daily</a:t>
            </a:r>
          </a:p>
        </p:txBody>
      </p:sp>
      <p:sp>
        <p:nvSpPr>
          <p:cNvPr id="16" name="Explosion: 8 Points 15"/>
          <p:cNvSpPr/>
          <p:nvPr/>
        </p:nvSpPr>
        <p:spPr>
          <a:xfrm>
            <a:off x="2239403" y="2260012"/>
            <a:ext cx="3101009" cy="2451652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40 zettabytes of data by 2020</a:t>
            </a:r>
          </a:p>
          <a:p>
            <a:pPr algn="ctr"/>
            <a:r>
              <a:rPr lang="en-US" sz="1200" dirty="0"/>
              <a:t>-cloudtweaks.com-</a:t>
            </a:r>
          </a:p>
        </p:txBody>
      </p:sp>
    </p:spTree>
    <p:extLst>
      <p:ext uri="{BB962C8B-B14F-4D97-AF65-F5344CB8AC3E}">
        <p14:creationId xmlns:p14="http://schemas.microsoft.com/office/powerpoint/2010/main" val="218340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14" grpId="0"/>
      <p:bldP spid="15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4403558" y="264696"/>
            <a:ext cx="10396882" cy="115196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</a:t>
            </a:r>
            <a:r>
              <a:rPr lang="en-US" dirty="0"/>
              <a:t>roject flow</a:t>
            </a:r>
          </a:p>
        </p:txBody>
      </p:sp>
      <p:pic>
        <p:nvPicPr>
          <p:cNvPr id="18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919" y="354848"/>
            <a:ext cx="1707537" cy="938207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719" y="672965"/>
            <a:ext cx="1146897" cy="1146897"/>
          </a:xfrm>
          <a:prstGeom prst="rect">
            <a:avLst/>
          </a:prstGeom>
        </p:spPr>
      </p:pic>
      <p:sp>
        <p:nvSpPr>
          <p:cNvPr id="5" name="Plus Sign 4"/>
          <p:cNvSpPr/>
          <p:nvPr/>
        </p:nvSpPr>
        <p:spPr>
          <a:xfrm>
            <a:off x="2703092" y="1819862"/>
            <a:ext cx="614150" cy="61414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719" y="2556841"/>
            <a:ext cx="1146566" cy="1250799"/>
          </a:xfrm>
          <a:prstGeom prst="rect">
            <a:avLst/>
          </a:prstGeom>
        </p:spPr>
      </p:pic>
      <p:sp>
        <p:nvSpPr>
          <p:cNvPr id="21" name="Plus Sign 20"/>
          <p:cNvSpPr/>
          <p:nvPr/>
        </p:nvSpPr>
        <p:spPr>
          <a:xfrm>
            <a:off x="2702927" y="3930470"/>
            <a:ext cx="614150" cy="61414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731" y="4667449"/>
            <a:ext cx="1092542" cy="10925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484" y="2876139"/>
            <a:ext cx="1122899" cy="6122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582" y="2303690"/>
            <a:ext cx="2247108" cy="17571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889" y="2876139"/>
            <a:ext cx="1122899" cy="61220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987" y="2434011"/>
            <a:ext cx="2060571" cy="15039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82483">
            <a:off x="4363214" y="807455"/>
            <a:ext cx="4914865" cy="9040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85" y="924756"/>
            <a:ext cx="901134" cy="114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25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7559" y="2334399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3667607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1"/>
            <a:ext cx="10396882" cy="1023730"/>
          </a:xfrm>
        </p:spPr>
        <p:txBody>
          <a:bodyPr/>
          <a:lstStyle/>
          <a:p>
            <a:r>
              <a:rPr lang="en-US" dirty="0"/>
              <a:t>Machine learning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03733035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9379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7443" y="685800"/>
            <a:ext cx="6855240" cy="1151965"/>
          </a:xfrm>
        </p:spPr>
        <p:txBody>
          <a:bodyPr/>
          <a:lstStyle/>
          <a:p>
            <a:r>
              <a:rPr lang="en-US" dirty="0"/>
              <a:t>web scraper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35" y="0"/>
            <a:ext cx="3255546" cy="2731245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650402941"/>
              </p:ext>
            </p:extLst>
          </p:nvPr>
        </p:nvGraphicFramePr>
        <p:xfrm>
          <a:off x="1952486" y="14393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1055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7443" y="685800"/>
            <a:ext cx="6855240" cy="1151965"/>
          </a:xfrm>
        </p:spPr>
        <p:txBody>
          <a:bodyPr/>
          <a:lstStyle/>
          <a:p>
            <a:r>
              <a:rPr lang="en-US" dirty="0"/>
              <a:t>web scraper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729" y="1731344"/>
            <a:ext cx="6718853" cy="42374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35" y="0"/>
            <a:ext cx="3255546" cy="2731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27412" y="6056244"/>
            <a:ext cx="3118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http://www.thestar.com.my/business/</a:t>
            </a:r>
          </a:p>
        </p:txBody>
      </p:sp>
    </p:spTree>
    <p:extLst>
      <p:ext uri="{BB962C8B-B14F-4D97-AF65-F5344CB8AC3E}">
        <p14:creationId xmlns:p14="http://schemas.microsoft.com/office/powerpoint/2010/main" val="3577646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7443" y="685800"/>
            <a:ext cx="6855240" cy="1151965"/>
          </a:xfrm>
        </p:spPr>
        <p:txBody>
          <a:bodyPr/>
          <a:lstStyle/>
          <a:p>
            <a:r>
              <a:rPr lang="en-US" dirty="0"/>
              <a:t>web scraper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27411" y="6056243"/>
            <a:ext cx="2853289" cy="307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http://www.nst.com.my/business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914" y="1930800"/>
            <a:ext cx="7062787" cy="40324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35" y="0"/>
            <a:ext cx="3255546" cy="273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34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7443" y="685800"/>
            <a:ext cx="6855240" cy="1151965"/>
          </a:xfrm>
        </p:spPr>
        <p:txBody>
          <a:bodyPr/>
          <a:lstStyle/>
          <a:p>
            <a:r>
              <a:rPr lang="en-US" dirty="0"/>
              <a:t>web scraper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69427" y="5950225"/>
            <a:ext cx="2993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http://www.theedgemarkets.com/my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608" y="1737728"/>
            <a:ext cx="7976566" cy="42124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35" y="0"/>
            <a:ext cx="3255546" cy="273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49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3287" y="584188"/>
            <a:ext cx="7398579" cy="1151965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Natural Language processing</a:t>
            </a:r>
            <a:br>
              <a:rPr lang="en-US" sz="4400" dirty="0"/>
            </a:br>
            <a:r>
              <a:rPr lang="en-US" sz="2200" dirty="0"/>
              <a:t>(using </a:t>
            </a:r>
            <a:r>
              <a:rPr lang="en-US" sz="2200" dirty="0" err="1"/>
              <a:t>nltk</a:t>
            </a:r>
            <a:r>
              <a:rPr lang="en-US" sz="2200" dirty="0"/>
              <a:t>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552960956"/>
              </p:ext>
            </p:extLst>
          </p:nvPr>
        </p:nvGraphicFramePr>
        <p:xfrm>
          <a:off x="818322" y="2474568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40" y="0"/>
            <a:ext cx="2126980" cy="232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86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1495" y="367748"/>
            <a:ext cx="7213048" cy="115196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Machine Learning</a:t>
            </a:r>
            <a:br>
              <a:rPr lang="en-US" dirty="0"/>
            </a:br>
            <a:r>
              <a:rPr lang="en-US" sz="2200" dirty="0"/>
              <a:t>(Support Vector Machine)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147" y="1723299"/>
            <a:ext cx="5177707" cy="4478718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06" y="164162"/>
            <a:ext cx="2195240" cy="219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28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5371" y="2269923"/>
            <a:ext cx="5781259" cy="1151965"/>
          </a:xfrm>
        </p:spPr>
        <p:txBody>
          <a:bodyPr/>
          <a:lstStyle/>
          <a:p>
            <a:r>
              <a:rPr lang="en-US" dirty="0"/>
              <a:t>Preliminary result</a:t>
            </a:r>
          </a:p>
        </p:txBody>
      </p:sp>
    </p:spTree>
    <p:extLst>
      <p:ext uri="{BB962C8B-B14F-4D97-AF65-F5344CB8AC3E}">
        <p14:creationId xmlns:p14="http://schemas.microsoft.com/office/powerpoint/2010/main" val="635656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678" y="590755"/>
            <a:ext cx="7186465" cy="5790166"/>
          </a:xfrm>
        </p:spPr>
      </p:pic>
      <p:sp>
        <p:nvSpPr>
          <p:cNvPr id="7" name="Rectangle 6"/>
          <p:cNvSpPr/>
          <p:nvPr/>
        </p:nvSpPr>
        <p:spPr>
          <a:xfrm>
            <a:off x="2920447" y="863461"/>
            <a:ext cx="6594614" cy="3752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447" y="2237339"/>
            <a:ext cx="6594614" cy="1005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3965714" y="606498"/>
            <a:ext cx="10396882" cy="115196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</a:t>
            </a:r>
            <a:r>
              <a:rPr lang="en-US" dirty="0"/>
              <a:t>oblem Statement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447" y="863462"/>
            <a:ext cx="6594614" cy="375285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920447" y="863461"/>
            <a:ext cx="6594614" cy="3752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Content Placeholder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6426" y="1709530"/>
            <a:ext cx="6538635" cy="132311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46961" y="3339547"/>
            <a:ext cx="346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Daniel Gutierrez - </a:t>
            </a:r>
            <a:r>
              <a:rPr lang="en-US" sz="1400" i="1" dirty="0"/>
              <a:t>Text Analytics : The Next Generation of Big Data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666922" y="2743200"/>
            <a:ext cx="304800" cy="2894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19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94252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Rockstar games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85801" y="1732722"/>
            <a:ext cx="4726287" cy="35447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179" y="2663687"/>
            <a:ext cx="5713160" cy="32136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714" y="1546217"/>
            <a:ext cx="8747055" cy="463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2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373578" y="831573"/>
            <a:ext cx="7021328" cy="46894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41613" y="5936974"/>
            <a:ext cx="8908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Credit to : http://www.forbes.com/sites/quora/2013/09/10/does-social-media-affect-capital-markets/#41a5dd9056f9</a:t>
            </a:r>
          </a:p>
        </p:txBody>
      </p:sp>
    </p:spTree>
    <p:extLst>
      <p:ext uri="{BB962C8B-B14F-4D97-AF65-F5344CB8AC3E}">
        <p14:creationId xmlns:p14="http://schemas.microsoft.com/office/powerpoint/2010/main" val="2754375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41613" y="5936974"/>
            <a:ext cx="8908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Credit to : http://www.forbes.com/sites/quora/2013/09/10/does-social-media-affect-capital-markets/#41a5dd9056f9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725" y="403676"/>
            <a:ext cx="6434551" cy="521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629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42162" y="5897218"/>
            <a:ext cx="8507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Credit to : https://www.bloomberg.com/news/articles/2013-04-23/a-fake-ap-tweet-sinks-the-dow-for-an-instant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704" y="1205950"/>
            <a:ext cx="6854593" cy="37873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710" y="954159"/>
            <a:ext cx="8106580" cy="393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4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22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678" y="590755"/>
            <a:ext cx="7186465" cy="5790166"/>
          </a:xfrm>
        </p:spPr>
      </p:pic>
      <p:sp>
        <p:nvSpPr>
          <p:cNvPr id="7" name="Rectangle 6"/>
          <p:cNvSpPr/>
          <p:nvPr/>
        </p:nvSpPr>
        <p:spPr>
          <a:xfrm>
            <a:off x="2920447" y="863461"/>
            <a:ext cx="6594614" cy="3752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This vast amount of unstructured data are seemingly impossible for human to handle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3965714" y="606498"/>
            <a:ext cx="10396882" cy="115196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</a:t>
            </a:r>
            <a:r>
              <a:rPr lang="en-US" dirty="0"/>
              <a:t>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115903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920447" y="863461"/>
            <a:ext cx="6594614" cy="3752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3965714" y="606498"/>
            <a:ext cx="10396882" cy="115196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</a:t>
            </a:r>
            <a:r>
              <a:rPr lang="en-US" dirty="0"/>
              <a:t>oblem Statement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699" y="876713"/>
            <a:ext cx="6594614" cy="3752851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678" y="590755"/>
            <a:ext cx="7186465" cy="5790166"/>
          </a:xfrm>
        </p:spPr>
      </p:pic>
      <p:sp>
        <p:nvSpPr>
          <p:cNvPr id="5" name="TextBox 4"/>
          <p:cNvSpPr txBox="1"/>
          <p:nvPr/>
        </p:nvSpPr>
        <p:spPr>
          <a:xfrm>
            <a:off x="5446259" y="997814"/>
            <a:ext cx="1569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STOCK MARKET</a:t>
            </a:r>
          </a:p>
        </p:txBody>
      </p:sp>
    </p:spTree>
    <p:extLst>
      <p:ext uri="{BB962C8B-B14F-4D97-AF65-F5344CB8AC3E}">
        <p14:creationId xmlns:p14="http://schemas.microsoft.com/office/powerpoint/2010/main" val="153438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678" y="590755"/>
            <a:ext cx="7186465" cy="5790166"/>
          </a:xfrm>
        </p:spPr>
      </p:pic>
      <p:sp>
        <p:nvSpPr>
          <p:cNvPr id="7" name="Rectangle 6"/>
          <p:cNvSpPr/>
          <p:nvPr/>
        </p:nvSpPr>
        <p:spPr>
          <a:xfrm>
            <a:off x="2920447" y="863461"/>
            <a:ext cx="6594614" cy="3752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Factors that affect stock market: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Media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Public opinion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Natural disasters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Political and social unrest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Supply and demand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Monetary policy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3965714" y="606498"/>
            <a:ext cx="10396882" cy="115196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</a:t>
            </a:r>
            <a:r>
              <a:rPr lang="en-US" dirty="0"/>
              <a:t>oblem Statement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284" y="863461"/>
            <a:ext cx="3588939" cy="358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8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9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6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6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4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3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678" y="590755"/>
            <a:ext cx="7186465" cy="5790166"/>
          </a:xfrm>
        </p:spPr>
      </p:pic>
      <p:sp>
        <p:nvSpPr>
          <p:cNvPr id="7" name="Rectangle 6"/>
          <p:cNvSpPr/>
          <p:nvPr/>
        </p:nvSpPr>
        <p:spPr>
          <a:xfrm>
            <a:off x="2920447" y="863461"/>
            <a:ext cx="6594614" cy="3752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+mj-lt"/>
              <a:buAutoNum type="arabicPeriod" startAt="2"/>
            </a:pPr>
            <a:r>
              <a:rPr lang="en-US" sz="2400" dirty="0">
                <a:solidFill>
                  <a:schemeClr val="tx1"/>
                </a:solidFill>
              </a:rPr>
              <a:t>Immediate access to news and getting ahead of others in trading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3965714" y="606498"/>
            <a:ext cx="10396882" cy="115196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</a:t>
            </a:r>
            <a:r>
              <a:rPr lang="en-US" dirty="0"/>
              <a:t>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496663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1" y="1837765"/>
            <a:ext cx="10394707" cy="331118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Use text analytics to process unstructured data from news articles and predict investor’s sentiment towards it</a:t>
            </a:r>
          </a:p>
        </p:txBody>
      </p:sp>
    </p:spTree>
    <p:extLst>
      <p:ext uri="{BB962C8B-B14F-4D97-AF65-F5344CB8AC3E}">
        <p14:creationId xmlns:p14="http://schemas.microsoft.com/office/powerpoint/2010/main" val="3709618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1" y="1837765"/>
            <a:ext cx="10394707" cy="331118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Use natural language processing to generate trading signals as close to human based understanding</a:t>
            </a:r>
          </a:p>
        </p:txBody>
      </p:sp>
    </p:spTree>
    <p:extLst>
      <p:ext uri="{BB962C8B-B14F-4D97-AF65-F5344CB8AC3E}">
        <p14:creationId xmlns:p14="http://schemas.microsoft.com/office/powerpoint/2010/main" val="12147409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1808</TotalTime>
  <Words>681</Words>
  <Application>Microsoft Office PowerPoint</Application>
  <PresentationFormat>Widescreen</PresentationFormat>
  <Paragraphs>317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Impact</vt:lpstr>
      <vt:lpstr>Times New Roman</vt:lpstr>
      <vt:lpstr>Main Event</vt:lpstr>
      <vt:lpstr>Automated Text Analytics for Stock Market prediction </vt:lpstr>
      <vt:lpstr>Problem Statement</vt:lpstr>
      <vt:lpstr>Problem Statement</vt:lpstr>
      <vt:lpstr>Problem Statement</vt:lpstr>
      <vt:lpstr>Problem Statement</vt:lpstr>
      <vt:lpstr>Problem Statement</vt:lpstr>
      <vt:lpstr>Problem Statement</vt:lpstr>
      <vt:lpstr>Objective</vt:lpstr>
      <vt:lpstr>Objective</vt:lpstr>
      <vt:lpstr>Objective</vt:lpstr>
      <vt:lpstr>Project background</vt:lpstr>
      <vt:lpstr>Related Works</vt:lpstr>
      <vt:lpstr>Financial Stock Market Forecast using Data Mining Techniques </vt:lpstr>
      <vt:lpstr>DATA AND TEXT MINING OF FINANCIAL MARKETS USING NEWS AND SOCIAL MEDIA</vt:lpstr>
      <vt:lpstr>Stock Market Prediction from WSJ: Text Mining via Sparse Matrix Factorization</vt:lpstr>
      <vt:lpstr>Text Mining of News Articles for Stock Price Predictions</vt:lpstr>
      <vt:lpstr>Text Opinion Mining to Analyze News for Stock Market Prediction </vt:lpstr>
      <vt:lpstr>Gantt chart</vt:lpstr>
      <vt:lpstr>Gantt chart</vt:lpstr>
      <vt:lpstr>Project flow</vt:lpstr>
      <vt:lpstr>Methodology</vt:lpstr>
      <vt:lpstr>Machine learning</vt:lpstr>
      <vt:lpstr>web scraper</vt:lpstr>
      <vt:lpstr>web scraper</vt:lpstr>
      <vt:lpstr>web scraper</vt:lpstr>
      <vt:lpstr>web scraper</vt:lpstr>
      <vt:lpstr>Natural Language processing (using nltk)</vt:lpstr>
      <vt:lpstr>Machine Learning (Support Vector Machine)</vt:lpstr>
      <vt:lpstr>Preliminary result</vt:lpstr>
      <vt:lpstr>Rockstar games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Hadi</dc:creator>
  <cp:lastModifiedBy>Hadi</cp:lastModifiedBy>
  <cp:revision>56</cp:revision>
  <dcterms:created xsi:type="dcterms:W3CDTF">2016-12-11T23:01:58Z</dcterms:created>
  <dcterms:modified xsi:type="dcterms:W3CDTF">2016-12-19T08:52:09Z</dcterms:modified>
</cp:coreProperties>
</file>